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68" r:id="rId2"/>
    <p:sldId id="264" r:id="rId3"/>
    <p:sldId id="265" r:id="rId4"/>
    <p:sldId id="258" r:id="rId5"/>
    <p:sldId id="280" r:id="rId6"/>
    <p:sldId id="281" r:id="rId7"/>
    <p:sldId id="263" r:id="rId8"/>
    <p:sldId id="260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106" d="100"/>
          <a:sy n="106" d="100"/>
        </p:scale>
        <p:origin x="552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23D22-03C3-4995-B27C-B9FACBA2FD96}" type="doc">
      <dgm:prSet loTypeId="urn:microsoft.com/office/officeart/2005/8/layout/radial5" loCatId="cycle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7430271E-EFE9-4D56-8C37-36952A2700E9}">
      <dgm:prSet phldrT="[Texte]"/>
      <dgm:spPr/>
      <dgm:t>
        <a:bodyPr/>
        <a:lstStyle/>
        <a:p>
          <a:r>
            <a: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HABITAT INCLUSIF</a:t>
          </a:r>
        </a:p>
      </dgm:t>
    </dgm:pt>
    <dgm:pt modelId="{8981B98D-A6E1-49D5-81E1-67C8C6858936}" type="parTrans" cxnId="{DC931955-ECB3-432D-A42B-EAF4ED8B0B1F}">
      <dgm:prSet/>
      <dgm:spPr/>
      <dgm:t>
        <a:bodyPr/>
        <a:lstStyle/>
        <a:p>
          <a:endParaRPr lang="fr-FR"/>
        </a:p>
      </dgm:t>
    </dgm:pt>
    <dgm:pt modelId="{D6B83F81-AAF2-4C91-A4F1-478578114053}" type="sibTrans" cxnId="{DC931955-ECB3-432D-A42B-EAF4ED8B0B1F}">
      <dgm:prSet/>
      <dgm:spPr/>
      <dgm:t>
        <a:bodyPr/>
        <a:lstStyle/>
        <a:p>
          <a:endParaRPr lang="fr-FR"/>
        </a:p>
      </dgm:t>
    </dgm:pt>
    <dgm:pt modelId="{79DC510B-4DFD-431E-B2BB-3F0C016BC177}">
      <dgm:prSet phldrT="[Texte]"/>
      <dgm:spPr/>
      <dgm:t>
        <a:bodyPr/>
        <a:lstStyle/>
        <a:p>
          <a:r>
            <a:rPr lang="fr-FR" b="1" dirty="0"/>
            <a:t>Veille et sécurisation de la vie à domicile</a:t>
          </a:r>
        </a:p>
      </dgm:t>
    </dgm:pt>
    <dgm:pt modelId="{9C4FD08A-19E5-47A2-A88A-FE7D02F719C6}" type="parTrans" cxnId="{4D8D8C75-0314-4E89-B382-468963EFB47B}">
      <dgm:prSet/>
      <dgm:spPr/>
      <dgm:t>
        <a:bodyPr/>
        <a:lstStyle/>
        <a:p>
          <a:endParaRPr lang="fr-FR"/>
        </a:p>
      </dgm:t>
    </dgm:pt>
    <dgm:pt modelId="{C4F7A4CF-737E-4775-BAC8-A5E92C0FDF29}" type="sibTrans" cxnId="{4D8D8C75-0314-4E89-B382-468963EFB47B}">
      <dgm:prSet/>
      <dgm:spPr/>
      <dgm:t>
        <a:bodyPr/>
        <a:lstStyle/>
        <a:p>
          <a:endParaRPr lang="fr-FR"/>
        </a:p>
      </dgm:t>
    </dgm:pt>
    <dgm:pt modelId="{4F504087-15F0-4FA7-A5F3-EE4F227DDEA2}">
      <dgm:prSet phldrT="[Texte]"/>
      <dgm:spPr/>
      <dgm:t>
        <a:bodyPr/>
        <a:lstStyle/>
        <a:p>
          <a:r>
            <a:rPr lang="fr-FR" b="1" dirty="0"/>
            <a:t>Aide à l’inclusion sociale</a:t>
          </a:r>
        </a:p>
      </dgm:t>
    </dgm:pt>
    <dgm:pt modelId="{8638B65B-5F7C-44A1-8A22-DC6EAA0B3436}" type="parTrans" cxnId="{A92B89E8-D708-42A4-A678-C225386571B1}">
      <dgm:prSet/>
      <dgm:spPr/>
      <dgm:t>
        <a:bodyPr/>
        <a:lstStyle/>
        <a:p>
          <a:endParaRPr lang="fr-FR"/>
        </a:p>
      </dgm:t>
    </dgm:pt>
    <dgm:pt modelId="{338DD9D7-BD11-400D-977B-EB1EA05B8ED9}" type="sibTrans" cxnId="{A92B89E8-D708-42A4-A678-C225386571B1}">
      <dgm:prSet/>
      <dgm:spPr/>
      <dgm:t>
        <a:bodyPr/>
        <a:lstStyle/>
        <a:p>
          <a:endParaRPr lang="fr-FR"/>
        </a:p>
      </dgm:t>
    </dgm:pt>
    <dgm:pt modelId="{FFD5C52F-64A9-4C3C-817F-B29803FBDBE8}">
      <dgm:prSet phldrT="[Texte]"/>
      <dgm:spPr/>
      <dgm:t>
        <a:bodyPr/>
        <a:lstStyle/>
        <a:p>
          <a:r>
            <a:rPr lang="fr-FR" b="1" dirty="0"/>
            <a:t>Soutien à l’autonomie</a:t>
          </a:r>
        </a:p>
      </dgm:t>
    </dgm:pt>
    <dgm:pt modelId="{4B1AAB10-35F8-4E97-A361-756E94769C94}" type="parTrans" cxnId="{4D38818D-54D3-4B11-B5DC-BF0CBBDF9D51}">
      <dgm:prSet/>
      <dgm:spPr/>
      <dgm:t>
        <a:bodyPr/>
        <a:lstStyle/>
        <a:p>
          <a:endParaRPr lang="fr-FR"/>
        </a:p>
      </dgm:t>
    </dgm:pt>
    <dgm:pt modelId="{B00951A1-CA20-4ED0-A6B9-7040964B54BE}" type="sibTrans" cxnId="{4D38818D-54D3-4B11-B5DC-BF0CBBDF9D51}">
      <dgm:prSet/>
      <dgm:spPr/>
      <dgm:t>
        <a:bodyPr/>
        <a:lstStyle/>
        <a:p>
          <a:endParaRPr lang="fr-FR"/>
        </a:p>
      </dgm:t>
    </dgm:pt>
    <dgm:pt modelId="{333A1864-8747-420D-AB7E-10A77B409EED}">
      <dgm:prSet phldrT="[Texte]"/>
      <dgm:spPr/>
      <dgm:t>
        <a:bodyPr/>
        <a:lstStyle/>
        <a:p>
          <a:r>
            <a:rPr lang="fr-FR" b="1" dirty="0"/>
            <a:t>Soutien à la convivialité</a:t>
          </a:r>
        </a:p>
      </dgm:t>
    </dgm:pt>
    <dgm:pt modelId="{26AED774-4ED3-4A2F-A90F-0807D6B9742B}" type="parTrans" cxnId="{62C17A1E-0467-4F57-8538-49EF7E113AAB}">
      <dgm:prSet/>
      <dgm:spPr/>
      <dgm:t>
        <a:bodyPr/>
        <a:lstStyle/>
        <a:p>
          <a:endParaRPr lang="fr-FR"/>
        </a:p>
      </dgm:t>
    </dgm:pt>
    <dgm:pt modelId="{EF0CE379-528B-4DC2-B321-17EDF59CF56F}" type="sibTrans" cxnId="{62C17A1E-0467-4F57-8538-49EF7E113AAB}">
      <dgm:prSet/>
      <dgm:spPr/>
      <dgm:t>
        <a:bodyPr/>
        <a:lstStyle/>
        <a:p>
          <a:endParaRPr lang="fr-FR"/>
        </a:p>
      </dgm:t>
    </dgm:pt>
    <dgm:pt modelId="{BDDC62D7-C1E8-4B74-86DF-7E4E2F402147}" type="pres">
      <dgm:prSet presAssocID="{1C023D22-03C3-4995-B27C-B9FACBA2FD96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3EAA81B-9884-41A4-B140-39ABFB8E78C1}" type="pres">
      <dgm:prSet presAssocID="{7430271E-EFE9-4D56-8C37-36952A2700E9}" presName="centerShape" presStyleLbl="node0" presStyleIdx="0" presStyleCnt="1"/>
      <dgm:spPr/>
    </dgm:pt>
    <dgm:pt modelId="{F64F7AA7-EE5C-4D38-9394-C0D1F03A5EFA}" type="pres">
      <dgm:prSet presAssocID="{9C4FD08A-19E5-47A2-A88A-FE7D02F719C6}" presName="parTrans" presStyleLbl="sibTrans2D1" presStyleIdx="0" presStyleCnt="4"/>
      <dgm:spPr/>
    </dgm:pt>
    <dgm:pt modelId="{FDCF032E-F899-4E13-A215-539523938AB7}" type="pres">
      <dgm:prSet presAssocID="{9C4FD08A-19E5-47A2-A88A-FE7D02F719C6}" presName="connectorText" presStyleLbl="sibTrans2D1" presStyleIdx="0" presStyleCnt="4"/>
      <dgm:spPr/>
    </dgm:pt>
    <dgm:pt modelId="{337630AE-B9C3-444A-A6C4-D009EDC31EF5}" type="pres">
      <dgm:prSet presAssocID="{79DC510B-4DFD-431E-B2BB-3F0C016BC177}" presName="node" presStyleLbl="node1" presStyleIdx="0" presStyleCnt="4" custScaleX="158973" custScaleY="130717" custRadScaleRad="106418" custRadScaleInc="0">
        <dgm:presLayoutVars>
          <dgm:bulletEnabled val="1"/>
        </dgm:presLayoutVars>
      </dgm:prSet>
      <dgm:spPr/>
    </dgm:pt>
    <dgm:pt modelId="{1940C4D7-D804-4F76-B8A6-55D2AF844732}" type="pres">
      <dgm:prSet presAssocID="{8638B65B-5F7C-44A1-8A22-DC6EAA0B3436}" presName="parTrans" presStyleLbl="sibTrans2D1" presStyleIdx="1" presStyleCnt="4"/>
      <dgm:spPr/>
    </dgm:pt>
    <dgm:pt modelId="{F9A273B6-ACF9-4F22-BF9E-5DD219DE4A07}" type="pres">
      <dgm:prSet presAssocID="{8638B65B-5F7C-44A1-8A22-DC6EAA0B3436}" presName="connectorText" presStyleLbl="sibTrans2D1" presStyleIdx="1" presStyleCnt="4"/>
      <dgm:spPr/>
    </dgm:pt>
    <dgm:pt modelId="{F3D6ADFA-A573-4ECB-AE07-1C35787C36E7}" type="pres">
      <dgm:prSet presAssocID="{4F504087-15F0-4FA7-A5F3-EE4F227DDEA2}" presName="node" presStyleLbl="node1" presStyleIdx="1" presStyleCnt="4" custScaleX="158973" custScaleY="130717" custRadScaleRad="113530" custRadScaleInc="260">
        <dgm:presLayoutVars>
          <dgm:bulletEnabled val="1"/>
        </dgm:presLayoutVars>
      </dgm:prSet>
      <dgm:spPr/>
    </dgm:pt>
    <dgm:pt modelId="{EE3627A3-ECD2-4A4B-994A-73BA2CC77C0F}" type="pres">
      <dgm:prSet presAssocID="{4B1AAB10-35F8-4E97-A361-756E94769C94}" presName="parTrans" presStyleLbl="sibTrans2D1" presStyleIdx="2" presStyleCnt="4"/>
      <dgm:spPr/>
    </dgm:pt>
    <dgm:pt modelId="{B6983174-F8AE-4672-9D58-A8176B1CDC4C}" type="pres">
      <dgm:prSet presAssocID="{4B1AAB10-35F8-4E97-A361-756E94769C94}" presName="connectorText" presStyleLbl="sibTrans2D1" presStyleIdx="2" presStyleCnt="4"/>
      <dgm:spPr/>
    </dgm:pt>
    <dgm:pt modelId="{9038FC15-3C19-4024-9023-3CAF657F0E46}" type="pres">
      <dgm:prSet presAssocID="{FFD5C52F-64A9-4C3C-817F-B29803FBDBE8}" presName="node" presStyleLbl="node1" presStyleIdx="2" presStyleCnt="4" custScaleX="158973" custScaleY="130717">
        <dgm:presLayoutVars>
          <dgm:bulletEnabled val="1"/>
        </dgm:presLayoutVars>
      </dgm:prSet>
      <dgm:spPr/>
    </dgm:pt>
    <dgm:pt modelId="{96622E4D-756D-42B5-9D46-22EA795D2C35}" type="pres">
      <dgm:prSet presAssocID="{26AED774-4ED3-4A2F-A90F-0807D6B9742B}" presName="parTrans" presStyleLbl="sibTrans2D1" presStyleIdx="3" presStyleCnt="4"/>
      <dgm:spPr/>
    </dgm:pt>
    <dgm:pt modelId="{048B288D-588A-433A-A559-04166F5EDDC8}" type="pres">
      <dgm:prSet presAssocID="{26AED774-4ED3-4A2F-A90F-0807D6B9742B}" presName="connectorText" presStyleLbl="sibTrans2D1" presStyleIdx="3" presStyleCnt="4"/>
      <dgm:spPr/>
    </dgm:pt>
    <dgm:pt modelId="{595611D8-E56D-4446-8849-CA9D61D58FFE}" type="pres">
      <dgm:prSet presAssocID="{333A1864-8747-420D-AB7E-10A77B409EED}" presName="node" presStyleLbl="node1" presStyleIdx="3" presStyleCnt="4" custScaleX="158973" custScaleY="130717" custRadScaleRad="116970" custRadScaleInc="-252">
        <dgm:presLayoutVars>
          <dgm:bulletEnabled val="1"/>
        </dgm:presLayoutVars>
      </dgm:prSet>
      <dgm:spPr/>
    </dgm:pt>
  </dgm:ptLst>
  <dgm:cxnLst>
    <dgm:cxn modelId="{30636404-3A31-4D7A-BB55-47BD24BCAD6D}" type="presOf" srcId="{9C4FD08A-19E5-47A2-A88A-FE7D02F719C6}" destId="{F64F7AA7-EE5C-4D38-9394-C0D1F03A5EFA}" srcOrd="0" destOrd="0" presId="urn:microsoft.com/office/officeart/2005/8/layout/radial5"/>
    <dgm:cxn modelId="{DF2C8111-1CF3-4E61-A379-F396EC38584A}" type="presOf" srcId="{8638B65B-5F7C-44A1-8A22-DC6EAA0B3436}" destId="{F9A273B6-ACF9-4F22-BF9E-5DD219DE4A07}" srcOrd="1" destOrd="0" presId="urn:microsoft.com/office/officeart/2005/8/layout/radial5"/>
    <dgm:cxn modelId="{62C17A1E-0467-4F57-8538-49EF7E113AAB}" srcId="{7430271E-EFE9-4D56-8C37-36952A2700E9}" destId="{333A1864-8747-420D-AB7E-10A77B409EED}" srcOrd="3" destOrd="0" parTransId="{26AED774-4ED3-4A2F-A90F-0807D6B9742B}" sibTransId="{EF0CE379-528B-4DC2-B321-17EDF59CF56F}"/>
    <dgm:cxn modelId="{C2BD0D62-3770-491E-B63D-3A686351C64A}" type="presOf" srcId="{4B1AAB10-35F8-4E97-A361-756E94769C94}" destId="{B6983174-F8AE-4672-9D58-A8176B1CDC4C}" srcOrd="1" destOrd="0" presId="urn:microsoft.com/office/officeart/2005/8/layout/radial5"/>
    <dgm:cxn modelId="{054ADE44-1A29-495B-A8E2-FC9D4B80DA3B}" type="presOf" srcId="{4B1AAB10-35F8-4E97-A361-756E94769C94}" destId="{EE3627A3-ECD2-4A4B-994A-73BA2CC77C0F}" srcOrd="0" destOrd="0" presId="urn:microsoft.com/office/officeart/2005/8/layout/radial5"/>
    <dgm:cxn modelId="{DC931955-ECB3-432D-A42B-EAF4ED8B0B1F}" srcId="{1C023D22-03C3-4995-B27C-B9FACBA2FD96}" destId="{7430271E-EFE9-4D56-8C37-36952A2700E9}" srcOrd="0" destOrd="0" parTransId="{8981B98D-A6E1-49D5-81E1-67C8C6858936}" sibTransId="{D6B83F81-AAF2-4C91-A4F1-478578114053}"/>
    <dgm:cxn modelId="{4D8D8C75-0314-4E89-B382-468963EFB47B}" srcId="{7430271E-EFE9-4D56-8C37-36952A2700E9}" destId="{79DC510B-4DFD-431E-B2BB-3F0C016BC177}" srcOrd="0" destOrd="0" parTransId="{9C4FD08A-19E5-47A2-A88A-FE7D02F719C6}" sibTransId="{C4F7A4CF-737E-4775-BAC8-A5E92C0FDF29}"/>
    <dgm:cxn modelId="{3ED8ED56-B838-486F-BF1C-58D72B08588C}" type="presOf" srcId="{7430271E-EFE9-4D56-8C37-36952A2700E9}" destId="{93EAA81B-9884-41A4-B140-39ABFB8E78C1}" srcOrd="0" destOrd="0" presId="urn:microsoft.com/office/officeart/2005/8/layout/radial5"/>
    <dgm:cxn modelId="{8C7BCE7B-EF5F-498B-B1E1-59DC330181D0}" type="presOf" srcId="{26AED774-4ED3-4A2F-A90F-0807D6B9742B}" destId="{048B288D-588A-433A-A559-04166F5EDDC8}" srcOrd="1" destOrd="0" presId="urn:microsoft.com/office/officeart/2005/8/layout/radial5"/>
    <dgm:cxn modelId="{353EB380-513F-4956-95C0-6EE7B60056F3}" type="presOf" srcId="{FFD5C52F-64A9-4C3C-817F-B29803FBDBE8}" destId="{9038FC15-3C19-4024-9023-3CAF657F0E46}" srcOrd="0" destOrd="0" presId="urn:microsoft.com/office/officeart/2005/8/layout/radial5"/>
    <dgm:cxn modelId="{42DCCD84-B1B9-4C80-9B96-B4F599C5F8FB}" type="presOf" srcId="{1C023D22-03C3-4995-B27C-B9FACBA2FD96}" destId="{BDDC62D7-C1E8-4B74-86DF-7E4E2F402147}" srcOrd="0" destOrd="0" presId="urn:microsoft.com/office/officeart/2005/8/layout/radial5"/>
    <dgm:cxn modelId="{4D38818D-54D3-4B11-B5DC-BF0CBBDF9D51}" srcId="{7430271E-EFE9-4D56-8C37-36952A2700E9}" destId="{FFD5C52F-64A9-4C3C-817F-B29803FBDBE8}" srcOrd="2" destOrd="0" parTransId="{4B1AAB10-35F8-4E97-A361-756E94769C94}" sibTransId="{B00951A1-CA20-4ED0-A6B9-7040964B54BE}"/>
    <dgm:cxn modelId="{43880D93-822B-4B6B-B5C8-B3E66194A6EA}" type="presOf" srcId="{79DC510B-4DFD-431E-B2BB-3F0C016BC177}" destId="{337630AE-B9C3-444A-A6C4-D009EDC31EF5}" srcOrd="0" destOrd="0" presId="urn:microsoft.com/office/officeart/2005/8/layout/radial5"/>
    <dgm:cxn modelId="{03B35E9C-D087-49F0-ADC2-EA579D551F64}" type="presOf" srcId="{9C4FD08A-19E5-47A2-A88A-FE7D02F719C6}" destId="{FDCF032E-F899-4E13-A215-539523938AB7}" srcOrd="1" destOrd="0" presId="urn:microsoft.com/office/officeart/2005/8/layout/radial5"/>
    <dgm:cxn modelId="{F3A523A6-EB49-4B73-9156-4AE781204F00}" type="presOf" srcId="{8638B65B-5F7C-44A1-8A22-DC6EAA0B3436}" destId="{1940C4D7-D804-4F76-B8A6-55D2AF844732}" srcOrd="0" destOrd="0" presId="urn:microsoft.com/office/officeart/2005/8/layout/radial5"/>
    <dgm:cxn modelId="{F710F5AC-1629-4310-B212-FFCACB81E07B}" type="presOf" srcId="{4F504087-15F0-4FA7-A5F3-EE4F227DDEA2}" destId="{F3D6ADFA-A573-4ECB-AE07-1C35787C36E7}" srcOrd="0" destOrd="0" presId="urn:microsoft.com/office/officeart/2005/8/layout/radial5"/>
    <dgm:cxn modelId="{8EE450C3-71E9-42E2-9A2D-EEC3A8F2A9EB}" type="presOf" srcId="{333A1864-8747-420D-AB7E-10A77B409EED}" destId="{595611D8-E56D-4446-8849-CA9D61D58FFE}" srcOrd="0" destOrd="0" presId="urn:microsoft.com/office/officeart/2005/8/layout/radial5"/>
    <dgm:cxn modelId="{A92B89E8-D708-42A4-A678-C225386571B1}" srcId="{7430271E-EFE9-4D56-8C37-36952A2700E9}" destId="{4F504087-15F0-4FA7-A5F3-EE4F227DDEA2}" srcOrd="1" destOrd="0" parTransId="{8638B65B-5F7C-44A1-8A22-DC6EAA0B3436}" sibTransId="{338DD9D7-BD11-400D-977B-EB1EA05B8ED9}"/>
    <dgm:cxn modelId="{314553EC-F3CB-4888-9616-385A3F479E54}" type="presOf" srcId="{26AED774-4ED3-4A2F-A90F-0807D6B9742B}" destId="{96622E4D-756D-42B5-9D46-22EA795D2C35}" srcOrd="0" destOrd="0" presId="urn:microsoft.com/office/officeart/2005/8/layout/radial5"/>
    <dgm:cxn modelId="{AAA49F55-ECFD-4FD3-97C0-10FFCCBDA0ED}" type="presParOf" srcId="{BDDC62D7-C1E8-4B74-86DF-7E4E2F402147}" destId="{93EAA81B-9884-41A4-B140-39ABFB8E78C1}" srcOrd="0" destOrd="0" presId="urn:microsoft.com/office/officeart/2005/8/layout/radial5"/>
    <dgm:cxn modelId="{21852449-303A-409B-972F-FC2D6872EBF7}" type="presParOf" srcId="{BDDC62D7-C1E8-4B74-86DF-7E4E2F402147}" destId="{F64F7AA7-EE5C-4D38-9394-C0D1F03A5EFA}" srcOrd="1" destOrd="0" presId="urn:microsoft.com/office/officeart/2005/8/layout/radial5"/>
    <dgm:cxn modelId="{636303C3-3A89-4B02-B7D7-438A30437E49}" type="presParOf" srcId="{F64F7AA7-EE5C-4D38-9394-C0D1F03A5EFA}" destId="{FDCF032E-F899-4E13-A215-539523938AB7}" srcOrd="0" destOrd="0" presId="urn:microsoft.com/office/officeart/2005/8/layout/radial5"/>
    <dgm:cxn modelId="{5B9F4289-97BA-4E9C-BD19-03F97417C497}" type="presParOf" srcId="{BDDC62D7-C1E8-4B74-86DF-7E4E2F402147}" destId="{337630AE-B9C3-444A-A6C4-D009EDC31EF5}" srcOrd="2" destOrd="0" presId="urn:microsoft.com/office/officeart/2005/8/layout/radial5"/>
    <dgm:cxn modelId="{61E13D76-A1A0-471B-98C8-0136B97E3118}" type="presParOf" srcId="{BDDC62D7-C1E8-4B74-86DF-7E4E2F402147}" destId="{1940C4D7-D804-4F76-B8A6-55D2AF844732}" srcOrd="3" destOrd="0" presId="urn:microsoft.com/office/officeart/2005/8/layout/radial5"/>
    <dgm:cxn modelId="{4F35254A-668D-47FC-A988-9BA60AA8CAE6}" type="presParOf" srcId="{1940C4D7-D804-4F76-B8A6-55D2AF844732}" destId="{F9A273B6-ACF9-4F22-BF9E-5DD219DE4A07}" srcOrd="0" destOrd="0" presId="urn:microsoft.com/office/officeart/2005/8/layout/radial5"/>
    <dgm:cxn modelId="{0BFC1B02-37EB-40FD-8B84-DB2758AB886F}" type="presParOf" srcId="{BDDC62D7-C1E8-4B74-86DF-7E4E2F402147}" destId="{F3D6ADFA-A573-4ECB-AE07-1C35787C36E7}" srcOrd="4" destOrd="0" presId="urn:microsoft.com/office/officeart/2005/8/layout/radial5"/>
    <dgm:cxn modelId="{1D1914F1-6A49-4A58-8196-84DF05701532}" type="presParOf" srcId="{BDDC62D7-C1E8-4B74-86DF-7E4E2F402147}" destId="{EE3627A3-ECD2-4A4B-994A-73BA2CC77C0F}" srcOrd="5" destOrd="0" presId="urn:microsoft.com/office/officeart/2005/8/layout/radial5"/>
    <dgm:cxn modelId="{DD4754EC-4D20-4FD9-9756-83877A3EEE6D}" type="presParOf" srcId="{EE3627A3-ECD2-4A4B-994A-73BA2CC77C0F}" destId="{B6983174-F8AE-4672-9D58-A8176B1CDC4C}" srcOrd="0" destOrd="0" presId="urn:microsoft.com/office/officeart/2005/8/layout/radial5"/>
    <dgm:cxn modelId="{D19D1C2A-DCEA-4C95-889E-633DD01AD17B}" type="presParOf" srcId="{BDDC62D7-C1E8-4B74-86DF-7E4E2F402147}" destId="{9038FC15-3C19-4024-9023-3CAF657F0E46}" srcOrd="6" destOrd="0" presId="urn:microsoft.com/office/officeart/2005/8/layout/radial5"/>
    <dgm:cxn modelId="{7198D4C2-F090-46B2-A8EC-A2F625E96223}" type="presParOf" srcId="{BDDC62D7-C1E8-4B74-86DF-7E4E2F402147}" destId="{96622E4D-756D-42B5-9D46-22EA795D2C35}" srcOrd="7" destOrd="0" presId="urn:microsoft.com/office/officeart/2005/8/layout/radial5"/>
    <dgm:cxn modelId="{F3CEF134-F7A0-46B4-816D-9BFF65F6B39F}" type="presParOf" srcId="{96622E4D-756D-42B5-9D46-22EA795D2C35}" destId="{048B288D-588A-433A-A559-04166F5EDDC8}" srcOrd="0" destOrd="0" presId="urn:microsoft.com/office/officeart/2005/8/layout/radial5"/>
    <dgm:cxn modelId="{5165C269-4EB1-48E5-BB4F-72C18718C771}" type="presParOf" srcId="{BDDC62D7-C1E8-4B74-86DF-7E4E2F402147}" destId="{595611D8-E56D-4446-8849-CA9D61D58FFE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8E01CD-CBD2-44B0-B75D-5A81EB60AE39}" type="doc">
      <dgm:prSet loTypeId="urn:microsoft.com/office/officeart/2005/8/layout/cycle4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9FB81AF1-0851-46D2-B824-8D5DE2E68AF2}">
      <dgm:prSet phldrT="[Texte]" custT="1"/>
      <dgm:spPr/>
      <dgm:t>
        <a:bodyPr/>
        <a:lstStyle/>
        <a:p>
          <a:r>
            <a:rPr lang="fr-FR" sz="1400" b="1" dirty="0"/>
            <a:t>PUBLIC</a:t>
          </a:r>
        </a:p>
      </dgm:t>
    </dgm:pt>
    <dgm:pt modelId="{FAFD39AC-DF30-4CB4-92A9-D72D43DDB5BE}" type="parTrans" cxnId="{B964D49D-FAE5-4D3A-9F09-47ACD2C72825}">
      <dgm:prSet/>
      <dgm:spPr/>
      <dgm:t>
        <a:bodyPr/>
        <a:lstStyle/>
        <a:p>
          <a:endParaRPr lang="fr-FR"/>
        </a:p>
      </dgm:t>
    </dgm:pt>
    <dgm:pt modelId="{85749A3D-FF91-4B78-A1F3-5B85E4082EC0}" type="sibTrans" cxnId="{B964D49D-FAE5-4D3A-9F09-47ACD2C72825}">
      <dgm:prSet/>
      <dgm:spPr/>
      <dgm:t>
        <a:bodyPr/>
        <a:lstStyle/>
        <a:p>
          <a:endParaRPr lang="fr-FR"/>
        </a:p>
      </dgm:t>
    </dgm:pt>
    <dgm:pt modelId="{44E584E3-8062-4B24-A985-EAC03EF382E1}">
      <dgm:prSet phldrT="[Texte]" custT="1"/>
      <dgm:spPr/>
      <dgm:t>
        <a:bodyPr/>
        <a:lstStyle/>
        <a:p>
          <a:r>
            <a:rPr lang="fr-FR" sz="1400" i="1" dirty="0"/>
            <a:t>Jeunes adultes avec TSA sans déficience intellectuelle</a:t>
          </a:r>
        </a:p>
      </dgm:t>
    </dgm:pt>
    <dgm:pt modelId="{22A39F8D-CD45-45C5-BD02-64E4403E8336}" type="parTrans" cxnId="{84FAB759-F4B9-4F81-BC32-3C41BF6EB06D}">
      <dgm:prSet/>
      <dgm:spPr/>
      <dgm:t>
        <a:bodyPr/>
        <a:lstStyle/>
        <a:p>
          <a:endParaRPr lang="fr-FR"/>
        </a:p>
      </dgm:t>
    </dgm:pt>
    <dgm:pt modelId="{2EB42B41-08BE-4536-B294-E6218D2190FD}" type="sibTrans" cxnId="{84FAB759-F4B9-4F81-BC32-3C41BF6EB06D}">
      <dgm:prSet/>
      <dgm:spPr/>
      <dgm:t>
        <a:bodyPr/>
        <a:lstStyle/>
        <a:p>
          <a:endParaRPr lang="fr-FR"/>
        </a:p>
      </dgm:t>
    </dgm:pt>
    <dgm:pt modelId="{41139D4B-15C2-444A-8BE7-671844B30705}">
      <dgm:prSet phldrT="[Texte]" custT="1"/>
      <dgm:spPr/>
      <dgm:t>
        <a:bodyPr/>
        <a:lstStyle/>
        <a:p>
          <a:r>
            <a:rPr lang="fr-FR" sz="1400" b="1" dirty="0"/>
            <a:t>ADMISSION</a:t>
          </a:r>
        </a:p>
      </dgm:t>
    </dgm:pt>
    <dgm:pt modelId="{FA16151D-8B31-4D7F-82C4-BC16485E3FD9}" type="parTrans" cxnId="{5458D3CD-FE3D-4B62-92AA-BA9BEAB903D9}">
      <dgm:prSet/>
      <dgm:spPr/>
      <dgm:t>
        <a:bodyPr/>
        <a:lstStyle/>
        <a:p>
          <a:endParaRPr lang="fr-FR"/>
        </a:p>
      </dgm:t>
    </dgm:pt>
    <dgm:pt modelId="{92638660-0A1A-4567-84FA-761D260B9467}" type="sibTrans" cxnId="{5458D3CD-FE3D-4B62-92AA-BA9BEAB903D9}">
      <dgm:prSet/>
      <dgm:spPr/>
      <dgm:t>
        <a:bodyPr/>
        <a:lstStyle/>
        <a:p>
          <a:endParaRPr lang="fr-FR"/>
        </a:p>
      </dgm:t>
    </dgm:pt>
    <dgm:pt modelId="{0FF4FFB7-AD8C-4F94-847C-8B4F9616A3A1}">
      <dgm:prSet phldrT="[Texte]" custT="1"/>
      <dgm:spPr/>
      <dgm:t>
        <a:bodyPr/>
        <a:lstStyle/>
        <a:p>
          <a:r>
            <a:rPr lang="fr-FR" sz="1600" i="1" dirty="0"/>
            <a:t>Inscription pour une demande de logement social sur le site officiel du département </a:t>
          </a:r>
        </a:p>
      </dgm:t>
    </dgm:pt>
    <dgm:pt modelId="{DEA9E67F-E1F1-4089-AB7C-C9B0977D1CF1}" type="parTrans" cxnId="{78D9EA84-1F15-43C7-BCBC-2AE218423F74}">
      <dgm:prSet/>
      <dgm:spPr/>
      <dgm:t>
        <a:bodyPr/>
        <a:lstStyle/>
        <a:p>
          <a:endParaRPr lang="fr-FR"/>
        </a:p>
      </dgm:t>
    </dgm:pt>
    <dgm:pt modelId="{A9F6A057-212D-4722-A3F9-B1CFA20225A5}" type="sibTrans" cxnId="{78D9EA84-1F15-43C7-BCBC-2AE218423F74}">
      <dgm:prSet/>
      <dgm:spPr/>
      <dgm:t>
        <a:bodyPr/>
        <a:lstStyle/>
        <a:p>
          <a:endParaRPr lang="fr-FR"/>
        </a:p>
      </dgm:t>
    </dgm:pt>
    <dgm:pt modelId="{E2126BAF-7F57-47DC-B907-A6A6AC3BEA08}">
      <dgm:prSet phldrT="[Texte]" custT="1"/>
      <dgm:spPr/>
      <dgm:t>
        <a:bodyPr/>
        <a:lstStyle/>
        <a:p>
          <a:r>
            <a:rPr lang="fr-FR" sz="1400" b="1" dirty="0"/>
            <a:t>PRESTATIONS</a:t>
          </a:r>
        </a:p>
      </dgm:t>
    </dgm:pt>
    <dgm:pt modelId="{8A97390A-1E49-4F13-8066-CB71600634D4}" type="parTrans" cxnId="{4C00C881-0DDA-4D5F-86FD-AE6B3095A274}">
      <dgm:prSet/>
      <dgm:spPr/>
      <dgm:t>
        <a:bodyPr/>
        <a:lstStyle/>
        <a:p>
          <a:endParaRPr lang="fr-FR"/>
        </a:p>
      </dgm:t>
    </dgm:pt>
    <dgm:pt modelId="{5979629B-F1EA-4537-9EBB-AC05A5A8DFCD}" type="sibTrans" cxnId="{4C00C881-0DDA-4D5F-86FD-AE6B3095A274}">
      <dgm:prSet/>
      <dgm:spPr/>
      <dgm:t>
        <a:bodyPr/>
        <a:lstStyle/>
        <a:p>
          <a:endParaRPr lang="fr-FR"/>
        </a:p>
      </dgm:t>
    </dgm:pt>
    <dgm:pt modelId="{9A86C044-09C8-4005-8A02-07B560C665CA}">
      <dgm:prSet phldrT="[Texte]" custT="1"/>
      <dgm:spPr/>
      <dgm:t>
        <a:bodyPr anchor="ctr" anchorCtr="1"/>
        <a:lstStyle/>
        <a:p>
          <a:pPr algn="l"/>
          <a:r>
            <a:rPr lang="fr-FR" sz="1400" i="1" u="none" dirty="0">
              <a:solidFill>
                <a:schemeClr val="tx1"/>
              </a:solidFill>
            </a:rPr>
            <a:t>Animatrice à 0,75 ETP</a:t>
          </a:r>
          <a:endParaRPr lang="fr-FR" sz="1400" i="1" u="none" dirty="0"/>
        </a:p>
      </dgm:t>
    </dgm:pt>
    <dgm:pt modelId="{3E283678-6C46-4EC1-8BE6-D94AF00D8664}" type="parTrans" cxnId="{A11DEDE0-AA50-42EE-9F8C-F1848E12917A}">
      <dgm:prSet/>
      <dgm:spPr/>
      <dgm:t>
        <a:bodyPr/>
        <a:lstStyle/>
        <a:p>
          <a:endParaRPr lang="fr-FR"/>
        </a:p>
      </dgm:t>
    </dgm:pt>
    <dgm:pt modelId="{1D8E6F6B-C90B-45E0-A896-E2BDA28623EE}" type="sibTrans" cxnId="{A11DEDE0-AA50-42EE-9F8C-F1848E12917A}">
      <dgm:prSet/>
      <dgm:spPr/>
      <dgm:t>
        <a:bodyPr/>
        <a:lstStyle/>
        <a:p>
          <a:endParaRPr lang="fr-FR"/>
        </a:p>
      </dgm:t>
    </dgm:pt>
    <dgm:pt modelId="{60AAD62F-AC7B-45D7-A7A4-07B8E010F9A2}">
      <dgm:prSet phldrT="[Texte]" custT="1"/>
      <dgm:spPr/>
      <dgm:t>
        <a:bodyPr/>
        <a:lstStyle/>
        <a:p>
          <a:r>
            <a:rPr lang="fr-FR" sz="1400" b="1" dirty="0"/>
            <a:t>TYPE</a:t>
          </a:r>
        </a:p>
        <a:p>
          <a:r>
            <a:rPr lang="fr-FR" sz="1400" b="1" dirty="0"/>
            <a:t>D’HABITAT</a:t>
          </a:r>
        </a:p>
      </dgm:t>
    </dgm:pt>
    <dgm:pt modelId="{4C552C43-96B9-45CB-A0BC-DA4F33CE975F}" type="parTrans" cxnId="{CE90A446-D277-40F3-8060-BB97D8B4165B}">
      <dgm:prSet/>
      <dgm:spPr/>
      <dgm:t>
        <a:bodyPr/>
        <a:lstStyle/>
        <a:p>
          <a:endParaRPr lang="fr-FR"/>
        </a:p>
      </dgm:t>
    </dgm:pt>
    <dgm:pt modelId="{0597FA58-E693-441E-8A6B-6E6C09E66AF1}" type="sibTrans" cxnId="{CE90A446-D277-40F3-8060-BB97D8B4165B}">
      <dgm:prSet/>
      <dgm:spPr/>
      <dgm:t>
        <a:bodyPr/>
        <a:lstStyle/>
        <a:p>
          <a:endParaRPr lang="fr-FR"/>
        </a:p>
      </dgm:t>
    </dgm:pt>
    <dgm:pt modelId="{06CD11C6-F11E-412A-8641-C3AA7C58D9DA}">
      <dgm:prSet phldrT="[Texte]" custT="1"/>
      <dgm:spPr/>
      <dgm:t>
        <a:bodyPr anchor="ctr" anchorCtr="1"/>
        <a:lstStyle/>
        <a:p>
          <a:r>
            <a:rPr lang="fr-FR" sz="1200" i="1" dirty="0"/>
            <a:t>7 appartements</a:t>
          </a:r>
        </a:p>
      </dgm:t>
    </dgm:pt>
    <dgm:pt modelId="{EC5EB6FC-FFB5-4914-ABDD-F2235C57AE8A}" type="parTrans" cxnId="{41C8FFB8-D13F-4ECD-9144-3C7794CADB61}">
      <dgm:prSet/>
      <dgm:spPr/>
      <dgm:t>
        <a:bodyPr/>
        <a:lstStyle/>
        <a:p>
          <a:endParaRPr lang="fr-FR"/>
        </a:p>
      </dgm:t>
    </dgm:pt>
    <dgm:pt modelId="{F43F54EB-A73A-43AF-9826-D2D63DCBCA89}" type="sibTrans" cxnId="{41C8FFB8-D13F-4ECD-9144-3C7794CADB61}">
      <dgm:prSet/>
      <dgm:spPr/>
      <dgm:t>
        <a:bodyPr/>
        <a:lstStyle/>
        <a:p>
          <a:endParaRPr lang="fr-FR"/>
        </a:p>
      </dgm:t>
    </dgm:pt>
    <dgm:pt modelId="{82151095-0A81-42FC-84F7-EE92FB18440E}">
      <dgm:prSet phldrT="[Texte]"/>
      <dgm:spPr/>
      <dgm:t>
        <a:bodyPr anchor="ctr" anchorCtr="1"/>
        <a:lstStyle/>
        <a:p>
          <a:pPr algn="l"/>
          <a:endParaRPr lang="fr-FR" sz="700" i="1" u="none" dirty="0"/>
        </a:p>
      </dgm:t>
    </dgm:pt>
    <dgm:pt modelId="{9A66ED6C-D64E-4F58-9CA6-036F4774422C}" type="parTrans" cxnId="{C3224979-A163-4F64-9970-CC108B9FB4EF}">
      <dgm:prSet/>
      <dgm:spPr/>
      <dgm:t>
        <a:bodyPr/>
        <a:lstStyle/>
        <a:p>
          <a:endParaRPr lang="fr-FR"/>
        </a:p>
      </dgm:t>
    </dgm:pt>
    <dgm:pt modelId="{85043A95-3B0C-473D-9ED0-7F28922F5AD4}" type="sibTrans" cxnId="{C3224979-A163-4F64-9970-CC108B9FB4EF}">
      <dgm:prSet/>
      <dgm:spPr/>
      <dgm:t>
        <a:bodyPr/>
        <a:lstStyle/>
        <a:p>
          <a:endParaRPr lang="fr-FR"/>
        </a:p>
      </dgm:t>
    </dgm:pt>
    <dgm:pt modelId="{409CE2DE-0583-420F-86ED-C60ACA4CAB01}">
      <dgm:prSet custT="1"/>
      <dgm:spPr/>
      <dgm:t>
        <a:bodyPr anchor="ctr" anchorCtr="1"/>
        <a:lstStyle/>
        <a:p>
          <a:pPr algn="l"/>
          <a:r>
            <a:rPr lang="fr-FR" sz="1400" i="1" u="none" dirty="0">
              <a:solidFill>
                <a:schemeClr val="tx1"/>
              </a:solidFill>
            </a:rPr>
            <a:t>Le soutien à la convivialité : cafés; repas entre les locataires; </a:t>
          </a:r>
        </a:p>
      </dgm:t>
    </dgm:pt>
    <dgm:pt modelId="{8BBA7887-51AF-487A-BF2F-74B93479B4B2}" type="parTrans" cxnId="{683778F8-FFEC-4E07-8190-1F7A2FAC22BC}">
      <dgm:prSet/>
      <dgm:spPr/>
      <dgm:t>
        <a:bodyPr/>
        <a:lstStyle/>
        <a:p>
          <a:endParaRPr lang="fr-FR"/>
        </a:p>
      </dgm:t>
    </dgm:pt>
    <dgm:pt modelId="{4F7605F6-76D1-48D7-8F8B-3E2345F14F7C}" type="sibTrans" cxnId="{683778F8-FFEC-4E07-8190-1F7A2FAC22BC}">
      <dgm:prSet/>
      <dgm:spPr/>
      <dgm:t>
        <a:bodyPr/>
        <a:lstStyle/>
        <a:p>
          <a:endParaRPr lang="fr-FR"/>
        </a:p>
      </dgm:t>
    </dgm:pt>
    <dgm:pt modelId="{EC076EF2-740B-441A-A2A7-085054577ECF}">
      <dgm:prSet/>
      <dgm:spPr/>
      <dgm:t>
        <a:bodyPr anchor="ctr" anchorCtr="1"/>
        <a:lstStyle/>
        <a:p>
          <a:pPr algn="l"/>
          <a:endParaRPr lang="fr-FR" sz="700" i="1" u="none" dirty="0"/>
        </a:p>
      </dgm:t>
    </dgm:pt>
    <dgm:pt modelId="{2139C030-25E7-433E-BF99-F6A9C6964E9D}" type="parTrans" cxnId="{EAE9160D-4BA9-473C-9B6F-EE3A55491C64}">
      <dgm:prSet/>
      <dgm:spPr/>
      <dgm:t>
        <a:bodyPr/>
        <a:lstStyle/>
        <a:p>
          <a:endParaRPr lang="fr-FR"/>
        </a:p>
      </dgm:t>
    </dgm:pt>
    <dgm:pt modelId="{48E2801C-5FF8-4778-BB28-3EBE09589B20}" type="sibTrans" cxnId="{EAE9160D-4BA9-473C-9B6F-EE3A55491C64}">
      <dgm:prSet/>
      <dgm:spPr/>
      <dgm:t>
        <a:bodyPr/>
        <a:lstStyle/>
        <a:p>
          <a:endParaRPr lang="fr-FR"/>
        </a:p>
      </dgm:t>
    </dgm:pt>
    <dgm:pt modelId="{CE73AFAF-4145-4FB6-9B78-805E1BBDE856}">
      <dgm:prSet custT="1"/>
      <dgm:spPr/>
      <dgm:t>
        <a:bodyPr anchor="ctr" anchorCtr="1"/>
        <a:lstStyle/>
        <a:p>
          <a:pPr algn="l"/>
          <a:r>
            <a:rPr lang="fr-FR" sz="1400" i="1" u="none" dirty="0">
              <a:solidFill>
                <a:schemeClr val="tx1"/>
              </a:solidFill>
            </a:rPr>
            <a:t>Soutien à l’autonomie: RDV réguliers avec animatrice; liens avec SAVS; création de classeurs d’informations;</a:t>
          </a:r>
        </a:p>
      </dgm:t>
    </dgm:pt>
    <dgm:pt modelId="{F26CB813-3567-43C2-A990-6DA4BE98BA26}" type="parTrans" cxnId="{BD79B2D6-3C44-43F0-A1E3-28A2237D6789}">
      <dgm:prSet/>
      <dgm:spPr/>
      <dgm:t>
        <a:bodyPr/>
        <a:lstStyle/>
        <a:p>
          <a:endParaRPr lang="fr-FR"/>
        </a:p>
      </dgm:t>
    </dgm:pt>
    <dgm:pt modelId="{48511F30-8B1A-4E78-9A9A-B6D439B6FB0C}" type="sibTrans" cxnId="{BD79B2D6-3C44-43F0-A1E3-28A2237D6789}">
      <dgm:prSet/>
      <dgm:spPr/>
      <dgm:t>
        <a:bodyPr/>
        <a:lstStyle/>
        <a:p>
          <a:endParaRPr lang="fr-FR"/>
        </a:p>
      </dgm:t>
    </dgm:pt>
    <dgm:pt modelId="{BA0A6A58-7FC7-4B55-BCD1-0026377C4349}">
      <dgm:prSet phldrT="[Texte]" custT="1"/>
      <dgm:spPr/>
      <dgm:t>
        <a:bodyPr anchor="ctr" anchorCtr="1"/>
        <a:lstStyle/>
        <a:p>
          <a:r>
            <a:rPr lang="fr-FR" sz="1200" i="1" dirty="0"/>
            <a:t>Logements situés dans un même quartier à proximité d’un local commun</a:t>
          </a:r>
        </a:p>
      </dgm:t>
    </dgm:pt>
    <dgm:pt modelId="{0CCFBB83-413C-4FBA-B320-28C75DE03BEC}" type="parTrans" cxnId="{2AC7DCEC-DF83-4763-90AF-D9B45F04C2EE}">
      <dgm:prSet/>
      <dgm:spPr/>
      <dgm:t>
        <a:bodyPr/>
        <a:lstStyle/>
        <a:p>
          <a:endParaRPr lang="fr-FR"/>
        </a:p>
      </dgm:t>
    </dgm:pt>
    <dgm:pt modelId="{0E704646-33AC-48A7-A179-B887C31B0827}" type="sibTrans" cxnId="{2AC7DCEC-DF83-4763-90AF-D9B45F04C2EE}">
      <dgm:prSet/>
      <dgm:spPr/>
      <dgm:t>
        <a:bodyPr/>
        <a:lstStyle/>
        <a:p>
          <a:endParaRPr lang="fr-FR"/>
        </a:p>
      </dgm:t>
    </dgm:pt>
    <dgm:pt modelId="{426C5995-1BC6-4638-A251-044F380017C3}">
      <dgm:prSet phldrT="[Texte]" custT="1"/>
      <dgm:spPr/>
      <dgm:t>
        <a:bodyPr/>
        <a:lstStyle/>
        <a:p>
          <a:r>
            <a:rPr lang="fr-FR" sz="1600" i="1" dirty="0"/>
            <a:t>Transmission du numéro obtenu au partenaire (BMH ou Armorique Habitat)</a:t>
          </a:r>
        </a:p>
      </dgm:t>
    </dgm:pt>
    <dgm:pt modelId="{42E8723A-DDAD-4047-9D23-16F4B3E33914}" type="parTrans" cxnId="{E54FF8D4-1E61-4FDC-883D-F5D108CA90F4}">
      <dgm:prSet/>
      <dgm:spPr/>
      <dgm:t>
        <a:bodyPr/>
        <a:lstStyle/>
        <a:p>
          <a:endParaRPr lang="fr-FR"/>
        </a:p>
      </dgm:t>
    </dgm:pt>
    <dgm:pt modelId="{33D01B85-653C-4263-BC54-DB4D3C6D4DD1}" type="sibTrans" cxnId="{E54FF8D4-1E61-4FDC-883D-F5D108CA90F4}">
      <dgm:prSet/>
      <dgm:spPr/>
      <dgm:t>
        <a:bodyPr/>
        <a:lstStyle/>
        <a:p>
          <a:endParaRPr lang="fr-FR"/>
        </a:p>
      </dgm:t>
    </dgm:pt>
    <dgm:pt modelId="{4C88FA8F-E1DB-440C-A56B-39529487D58A}">
      <dgm:prSet phldrT="[Texte]" custT="1"/>
      <dgm:spPr/>
      <dgm:t>
        <a:bodyPr/>
        <a:lstStyle/>
        <a:p>
          <a:r>
            <a:rPr lang="fr-FR" sz="1600" i="1" dirty="0"/>
            <a:t>Proposition d’un logement</a:t>
          </a:r>
        </a:p>
      </dgm:t>
    </dgm:pt>
    <dgm:pt modelId="{15C29336-DEB8-4306-835B-02522A494828}" type="parTrans" cxnId="{3E1A9598-70B8-49DB-9A0E-C89CB1003479}">
      <dgm:prSet/>
      <dgm:spPr/>
      <dgm:t>
        <a:bodyPr/>
        <a:lstStyle/>
        <a:p>
          <a:endParaRPr lang="fr-FR"/>
        </a:p>
      </dgm:t>
    </dgm:pt>
    <dgm:pt modelId="{9F256D7F-CDE2-45C1-B961-A43584132F9C}" type="sibTrans" cxnId="{3E1A9598-70B8-49DB-9A0E-C89CB1003479}">
      <dgm:prSet/>
      <dgm:spPr/>
      <dgm:t>
        <a:bodyPr/>
        <a:lstStyle/>
        <a:p>
          <a:endParaRPr lang="fr-FR"/>
        </a:p>
      </dgm:t>
    </dgm:pt>
    <dgm:pt modelId="{6355BDCA-337B-44F8-AD4B-64AE6DDE0DCD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EFAFBC1E-0922-4D2B-A9EE-9AC1E65222A8}" type="parTrans" cxnId="{B89C5DF1-2709-454C-AA70-5F43D7A6A397}">
      <dgm:prSet/>
      <dgm:spPr/>
      <dgm:t>
        <a:bodyPr/>
        <a:lstStyle/>
        <a:p>
          <a:endParaRPr lang="fr-FR"/>
        </a:p>
      </dgm:t>
    </dgm:pt>
    <dgm:pt modelId="{546161D9-107E-4520-93E4-98723C125043}" type="sibTrans" cxnId="{B89C5DF1-2709-454C-AA70-5F43D7A6A397}">
      <dgm:prSet/>
      <dgm:spPr/>
      <dgm:t>
        <a:bodyPr/>
        <a:lstStyle/>
        <a:p>
          <a:endParaRPr lang="fr-FR"/>
        </a:p>
      </dgm:t>
    </dgm:pt>
    <dgm:pt modelId="{E06D9916-AB10-407A-8125-FA9B8589879A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7C0775D6-72F0-4C65-AABC-B2FAE591840F}" type="parTrans" cxnId="{7F7A493F-094C-4147-9A74-94533029EAAC}">
      <dgm:prSet/>
      <dgm:spPr/>
      <dgm:t>
        <a:bodyPr/>
        <a:lstStyle/>
        <a:p>
          <a:endParaRPr lang="fr-FR"/>
        </a:p>
      </dgm:t>
    </dgm:pt>
    <dgm:pt modelId="{27706180-EA11-4622-91C6-7D92F453A986}" type="sibTrans" cxnId="{7F7A493F-094C-4147-9A74-94533029EAAC}">
      <dgm:prSet/>
      <dgm:spPr/>
      <dgm:t>
        <a:bodyPr/>
        <a:lstStyle/>
        <a:p>
          <a:endParaRPr lang="fr-FR"/>
        </a:p>
      </dgm:t>
    </dgm:pt>
    <dgm:pt modelId="{DBE6C7A4-0CA4-47AB-ACFB-D7AA342A7FD7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BF95A1D4-0AA5-4E78-93C9-DA7D47FDB696}" type="parTrans" cxnId="{5D4F0072-B56A-4A60-9BFE-75B94F88F04C}">
      <dgm:prSet/>
      <dgm:spPr/>
      <dgm:t>
        <a:bodyPr/>
        <a:lstStyle/>
        <a:p>
          <a:endParaRPr lang="fr-FR"/>
        </a:p>
      </dgm:t>
    </dgm:pt>
    <dgm:pt modelId="{13B1D7F5-A0CA-4642-A88D-C90CE114DD63}" type="sibTrans" cxnId="{5D4F0072-B56A-4A60-9BFE-75B94F88F04C}">
      <dgm:prSet/>
      <dgm:spPr/>
      <dgm:t>
        <a:bodyPr/>
        <a:lstStyle/>
        <a:p>
          <a:endParaRPr lang="fr-FR"/>
        </a:p>
      </dgm:t>
    </dgm:pt>
    <dgm:pt modelId="{9021DFAF-29B6-47BD-8ED0-F3C367B3DC34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A31355CB-931B-4825-BA62-A4DE98CB3E16}" type="parTrans" cxnId="{0C9473F9-28C8-4725-970B-C3D11F3E31B9}">
      <dgm:prSet/>
      <dgm:spPr/>
      <dgm:t>
        <a:bodyPr/>
        <a:lstStyle/>
        <a:p>
          <a:endParaRPr lang="fr-FR"/>
        </a:p>
      </dgm:t>
    </dgm:pt>
    <dgm:pt modelId="{5B233C57-DF80-4B4F-85DD-6ECDFC8D29A5}" type="sibTrans" cxnId="{0C9473F9-28C8-4725-970B-C3D11F3E31B9}">
      <dgm:prSet/>
      <dgm:spPr/>
      <dgm:t>
        <a:bodyPr/>
        <a:lstStyle/>
        <a:p>
          <a:endParaRPr lang="fr-FR"/>
        </a:p>
      </dgm:t>
    </dgm:pt>
    <dgm:pt modelId="{742541F3-E28D-4EF5-8738-05B4694B1D38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325A73F5-6E93-4D82-B1E0-D8DB68895F03}" type="parTrans" cxnId="{FD439E0D-0493-40CE-9992-8D06D8CAF51A}">
      <dgm:prSet/>
      <dgm:spPr/>
      <dgm:t>
        <a:bodyPr/>
        <a:lstStyle/>
        <a:p>
          <a:endParaRPr lang="fr-FR"/>
        </a:p>
      </dgm:t>
    </dgm:pt>
    <dgm:pt modelId="{DD6103C4-5389-4F73-96E5-9F4AF2DA4C85}" type="sibTrans" cxnId="{FD439E0D-0493-40CE-9992-8D06D8CAF51A}">
      <dgm:prSet/>
      <dgm:spPr/>
      <dgm:t>
        <a:bodyPr/>
        <a:lstStyle/>
        <a:p>
          <a:endParaRPr lang="fr-FR"/>
        </a:p>
      </dgm:t>
    </dgm:pt>
    <dgm:pt modelId="{CA7F3AD2-9B84-41D5-806A-EBB0FA5DD173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FDED7009-1F96-44EF-9D2C-CB3F98BC5058}" type="parTrans" cxnId="{4B2BBC0A-1868-46E6-84E0-81F95946C1E7}">
      <dgm:prSet/>
      <dgm:spPr/>
      <dgm:t>
        <a:bodyPr/>
        <a:lstStyle/>
        <a:p>
          <a:endParaRPr lang="fr-FR"/>
        </a:p>
      </dgm:t>
    </dgm:pt>
    <dgm:pt modelId="{39A47BD9-882D-4B75-86C6-52D4E4E44E7C}" type="sibTrans" cxnId="{4B2BBC0A-1868-46E6-84E0-81F95946C1E7}">
      <dgm:prSet/>
      <dgm:spPr/>
      <dgm:t>
        <a:bodyPr/>
        <a:lstStyle/>
        <a:p>
          <a:endParaRPr lang="fr-FR"/>
        </a:p>
      </dgm:t>
    </dgm:pt>
    <dgm:pt modelId="{80D92795-CE87-4328-80F4-2C331B797728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166C2977-B8AC-476A-9974-17F5F10FF8CA}" type="parTrans" cxnId="{0797A955-7410-498D-B1D7-B9EA7E69507E}">
      <dgm:prSet/>
      <dgm:spPr/>
      <dgm:t>
        <a:bodyPr/>
        <a:lstStyle/>
        <a:p>
          <a:endParaRPr lang="fr-FR"/>
        </a:p>
      </dgm:t>
    </dgm:pt>
    <dgm:pt modelId="{059FFC87-55BA-486A-87BB-E21EF72A8FC3}" type="sibTrans" cxnId="{0797A955-7410-498D-B1D7-B9EA7E69507E}">
      <dgm:prSet/>
      <dgm:spPr/>
      <dgm:t>
        <a:bodyPr/>
        <a:lstStyle/>
        <a:p>
          <a:endParaRPr lang="fr-FR"/>
        </a:p>
      </dgm:t>
    </dgm:pt>
    <dgm:pt modelId="{055AAB86-8000-4EB8-A9BC-933834B1300F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C504985C-EEB1-4E3E-9C75-957B92BCA876}" type="parTrans" cxnId="{A4D71C95-3736-4EBF-ABD1-6AC16E97849D}">
      <dgm:prSet/>
      <dgm:spPr/>
      <dgm:t>
        <a:bodyPr/>
        <a:lstStyle/>
        <a:p>
          <a:endParaRPr lang="fr-FR"/>
        </a:p>
      </dgm:t>
    </dgm:pt>
    <dgm:pt modelId="{A8B657DF-18A6-40A9-8DAA-6DBCB8D225C6}" type="sibTrans" cxnId="{A4D71C95-3736-4EBF-ABD1-6AC16E97849D}">
      <dgm:prSet/>
      <dgm:spPr/>
      <dgm:t>
        <a:bodyPr/>
        <a:lstStyle/>
        <a:p>
          <a:endParaRPr lang="fr-FR"/>
        </a:p>
      </dgm:t>
    </dgm:pt>
    <dgm:pt modelId="{036D50C2-210A-4EE3-9EEF-3B08C36DAC12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F4900E74-F42D-4519-8CA6-A6084008DC48}" type="parTrans" cxnId="{5E7DE131-C249-4FB3-8548-4233C82BE35C}">
      <dgm:prSet/>
      <dgm:spPr/>
      <dgm:t>
        <a:bodyPr/>
        <a:lstStyle/>
        <a:p>
          <a:endParaRPr lang="fr-FR"/>
        </a:p>
      </dgm:t>
    </dgm:pt>
    <dgm:pt modelId="{7E61FAA7-9328-45F5-8902-A73D768D49D3}" type="sibTrans" cxnId="{5E7DE131-C249-4FB3-8548-4233C82BE35C}">
      <dgm:prSet/>
      <dgm:spPr/>
      <dgm:t>
        <a:bodyPr/>
        <a:lstStyle/>
        <a:p>
          <a:endParaRPr lang="fr-FR"/>
        </a:p>
      </dgm:t>
    </dgm:pt>
    <dgm:pt modelId="{AD93667D-09F2-4B37-97CC-FB8B3AA21ADE}">
      <dgm:prSet phldrT="[Texte]" custT="1"/>
      <dgm:spPr/>
      <dgm:t>
        <a:bodyPr/>
        <a:lstStyle/>
        <a:p>
          <a:endParaRPr lang="fr-FR" sz="1400" i="1" dirty="0"/>
        </a:p>
      </dgm:t>
    </dgm:pt>
    <dgm:pt modelId="{B114DEEE-B9F0-4FB7-9437-F61CEF600F46}" type="parTrans" cxnId="{2FB603D7-F69F-4BFE-BBFD-B867FB64D49F}">
      <dgm:prSet/>
      <dgm:spPr/>
      <dgm:t>
        <a:bodyPr/>
        <a:lstStyle/>
        <a:p>
          <a:endParaRPr lang="fr-FR"/>
        </a:p>
      </dgm:t>
    </dgm:pt>
    <dgm:pt modelId="{79CB8BBB-B83C-428F-898A-E77167121689}" type="sibTrans" cxnId="{2FB603D7-F69F-4BFE-BBFD-B867FB64D49F}">
      <dgm:prSet/>
      <dgm:spPr/>
      <dgm:t>
        <a:bodyPr/>
        <a:lstStyle/>
        <a:p>
          <a:endParaRPr lang="fr-FR"/>
        </a:p>
      </dgm:t>
    </dgm:pt>
    <dgm:pt modelId="{618EE848-B271-416B-B7EE-9CF59B83B13A}">
      <dgm:prSet phldrT="[Texte]" custT="1"/>
      <dgm:spPr/>
      <dgm:t>
        <a:bodyPr/>
        <a:lstStyle/>
        <a:p>
          <a:endParaRPr lang="fr-FR" sz="1200" i="1" dirty="0"/>
        </a:p>
      </dgm:t>
    </dgm:pt>
    <dgm:pt modelId="{9E5ED509-C710-4757-A5EE-9990012E33AA}" type="parTrans" cxnId="{6FB7892A-32A9-415A-813D-90BFA37B6218}">
      <dgm:prSet/>
      <dgm:spPr/>
      <dgm:t>
        <a:bodyPr/>
        <a:lstStyle/>
        <a:p>
          <a:endParaRPr lang="fr-FR"/>
        </a:p>
      </dgm:t>
    </dgm:pt>
    <dgm:pt modelId="{BC4DA81F-B7F1-4AC7-8C05-4C3505D4D9A5}" type="sibTrans" cxnId="{6FB7892A-32A9-415A-813D-90BFA37B6218}">
      <dgm:prSet/>
      <dgm:spPr/>
      <dgm:t>
        <a:bodyPr/>
        <a:lstStyle/>
        <a:p>
          <a:endParaRPr lang="fr-FR"/>
        </a:p>
      </dgm:t>
    </dgm:pt>
    <dgm:pt modelId="{F9FBCE4A-F510-480E-9866-D3C7D8734FBA}">
      <dgm:prSet phldrT="[Texte]" custT="1"/>
      <dgm:spPr/>
      <dgm:t>
        <a:bodyPr/>
        <a:lstStyle/>
        <a:p>
          <a:r>
            <a:rPr lang="fr-FR" sz="1400" i="1" u="none" dirty="0"/>
            <a:t>Principales attentes: développement de relations sociales; aide à l’autonomie dans les AVQ; présence rassurante à proximité</a:t>
          </a:r>
          <a:endParaRPr lang="fr-FR" sz="1400" i="1" dirty="0"/>
        </a:p>
      </dgm:t>
    </dgm:pt>
    <dgm:pt modelId="{92AFF4AA-E151-4CF5-8DA1-5FA7897993A7}" type="sibTrans" cxnId="{78C3482F-953A-4CA7-B697-D40EC80BD58B}">
      <dgm:prSet/>
      <dgm:spPr/>
      <dgm:t>
        <a:bodyPr/>
        <a:lstStyle/>
        <a:p>
          <a:endParaRPr lang="fr-FR"/>
        </a:p>
      </dgm:t>
    </dgm:pt>
    <dgm:pt modelId="{D9710C6D-37F7-42EB-A37A-65EBAC2CF0E6}" type="parTrans" cxnId="{78C3482F-953A-4CA7-B697-D40EC80BD58B}">
      <dgm:prSet/>
      <dgm:spPr/>
      <dgm:t>
        <a:bodyPr/>
        <a:lstStyle/>
        <a:p>
          <a:endParaRPr lang="fr-FR"/>
        </a:p>
      </dgm:t>
    </dgm:pt>
    <dgm:pt modelId="{7A72F366-F5F1-41FD-89FE-60F9568D39A8}">
      <dgm:prSet phldrT="[Texte]" custT="1"/>
      <dgm:spPr/>
      <dgm:t>
        <a:bodyPr/>
        <a:lstStyle/>
        <a:p>
          <a:r>
            <a:rPr lang="fr-FR" sz="1400" i="1" u="none" dirty="0"/>
            <a:t>Capacité à vivre seul dans un logement</a:t>
          </a:r>
          <a:endParaRPr lang="fr-FR" sz="1400" i="1" dirty="0"/>
        </a:p>
      </dgm:t>
    </dgm:pt>
    <dgm:pt modelId="{A4015B2A-8A8F-4A3D-BE03-40DAE8D21941}" type="sibTrans" cxnId="{76A7076F-1F4C-4572-B341-24D160D3F89A}">
      <dgm:prSet/>
      <dgm:spPr/>
      <dgm:t>
        <a:bodyPr/>
        <a:lstStyle/>
        <a:p>
          <a:endParaRPr lang="fr-FR"/>
        </a:p>
      </dgm:t>
    </dgm:pt>
    <dgm:pt modelId="{716A837F-6162-4C54-9F07-8E3C85873BFD}" type="parTrans" cxnId="{76A7076F-1F4C-4572-B341-24D160D3F89A}">
      <dgm:prSet/>
      <dgm:spPr/>
      <dgm:t>
        <a:bodyPr/>
        <a:lstStyle/>
        <a:p>
          <a:endParaRPr lang="fr-FR"/>
        </a:p>
      </dgm:t>
    </dgm:pt>
    <dgm:pt modelId="{A28C9EB0-588D-47E0-8B4B-B006F84DE071}">
      <dgm:prSet phldrT="[Texte]" custT="1"/>
      <dgm:spPr/>
      <dgm:t>
        <a:bodyPr/>
        <a:lstStyle/>
        <a:p>
          <a:r>
            <a:rPr lang="fr-FR" sz="1400" i="1" u="none" dirty="0"/>
            <a:t>Accompagnés ou non par un service médico-social (type SAVS/SAMSAH, SAAD)</a:t>
          </a:r>
          <a:endParaRPr lang="fr-FR" sz="1400" i="1" dirty="0"/>
        </a:p>
      </dgm:t>
    </dgm:pt>
    <dgm:pt modelId="{077A6BF5-AA05-4EF5-A17B-00634A514B93}" type="sibTrans" cxnId="{5E485EE7-9F2B-4D30-AF64-B4D6558C83EB}">
      <dgm:prSet/>
      <dgm:spPr/>
      <dgm:t>
        <a:bodyPr/>
        <a:lstStyle/>
        <a:p>
          <a:endParaRPr lang="fr-FR"/>
        </a:p>
      </dgm:t>
    </dgm:pt>
    <dgm:pt modelId="{23575716-12B7-458D-BB8F-9AB23BAA2FF1}" type="parTrans" cxnId="{5E485EE7-9F2B-4D30-AF64-B4D6558C83EB}">
      <dgm:prSet/>
      <dgm:spPr/>
      <dgm:t>
        <a:bodyPr/>
        <a:lstStyle/>
        <a:p>
          <a:endParaRPr lang="fr-FR"/>
        </a:p>
      </dgm:t>
    </dgm:pt>
    <dgm:pt modelId="{3A43C0E4-B758-49C5-B9C2-50A2EA781074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48C6B347-806E-4139-B09F-65951F5F5BFB}" type="parTrans" cxnId="{4C1144D3-5F0D-4E71-A7B6-F33E9CB74B98}">
      <dgm:prSet/>
      <dgm:spPr/>
      <dgm:t>
        <a:bodyPr/>
        <a:lstStyle/>
        <a:p>
          <a:endParaRPr lang="fr-FR"/>
        </a:p>
      </dgm:t>
    </dgm:pt>
    <dgm:pt modelId="{CAB84CC7-D555-4218-8A61-CDDFE14CA35F}" type="sibTrans" cxnId="{4C1144D3-5F0D-4E71-A7B6-F33E9CB74B98}">
      <dgm:prSet/>
      <dgm:spPr/>
      <dgm:t>
        <a:bodyPr/>
        <a:lstStyle/>
        <a:p>
          <a:endParaRPr lang="fr-FR"/>
        </a:p>
      </dgm:t>
    </dgm:pt>
    <dgm:pt modelId="{5805BEAF-1CF7-4FBF-B498-607EB9C188B6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D031DBAA-3172-4BB1-B3F5-8304D5196491}" type="parTrans" cxnId="{95F275AE-C288-4C4E-A541-57C42767C410}">
      <dgm:prSet/>
      <dgm:spPr/>
      <dgm:t>
        <a:bodyPr/>
        <a:lstStyle/>
        <a:p>
          <a:endParaRPr lang="fr-FR"/>
        </a:p>
      </dgm:t>
    </dgm:pt>
    <dgm:pt modelId="{C5C00ED1-F0D6-47DD-8909-7FE640717D24}" type="sibTrans" cxnId="{95F275AE-C288-4C4E-A541-57C42767C410}">
      <dgm:prSet/>
      <dgm:spPr/>
      <dgm:t>
        <a:bodyPr/>
        <a:lstStyle/>
        <a:p>
          <a:endParaRPr lang="fr-FR"/>
        </a:p>
      </dgm:t>
    </dgm:pt>
    <dgm:pt modelId="{F37AC3C4-277D-43FE-95C0-8C9D73828FB0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3EED8DB2-785B-4AF4-B507-302F02B07B1F}" type="parTrans" cxnId="{683098DF-3BD7-4528-8F53-6F1F5BB781B7}">
      <dgm:prSet/>
      <dgm:spPr/>
      <dgm:t>
        <a:bodyPr/>
        <a:lstStyle/>
        <a:p>
          <a:endParaRPr lang="fr-FR"/>
        </a:p>
      </dgm:t>
    </dgm:pt>
    <dgm:pt modelId="{6DBC2447-1489-4A7D-8038-8A9320FFEA6E}" type="sibTrans" cxnId="{683098DF-3BD7-4528-8F53-6F1F5BB781B7}">
      <dgm:prSet/>
      <dgm:spPr/>
      <dgm:t>
        <a:bodyPr/>
        <a:lstStyle/>
        <a:p>
          <a:endParaRPr lang="fr-FR"/>
        </a:p>
      </dgm:t>
    </dgm:pt>
    <dgm:pt modelId="{1BEEF411-124C-480F-93D6-47452BE06DAE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87EABAC6-551E-4E31-ADE7-7541AAD91727}" type="parTrans" cxnId="{50279E42-766D-45F4-8E01-C9694A85D874}">
      <dgm:prSet/>
      <dgm:spPr/>
      <dgm:t>
        <a:bodyPr/>
        <a:lstStyle/>
        <a:p>
          <a:endParaRPr lang="fr-FR"/>
        </a:p>
      </dgm:t>
    </dgm:pt>
    <dgm:pt modelId="{2C9F51E9-F68A-4A81-8FE4-5A29DF8F15DC}" type="sibTrans" cxnId="{50279E42-766D-45F4-8E01-C9694A85D874}">
      <dgm:prSet/>
      <dgm:spPr/>
      <dgm:t>
        <a:bodyPr/>
        <a:lstStyle/>
        <a:p>
          <a:endParaRPr lang="fr-FR"/>
        </a:p>
      </dgm:t>
    </dgm:pt>
    <dgm:pt modelId="{37597CBD-83C5-44AB-B793-496656BBBAFF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FE3BB000-5CA5-417D-A7A4-ACAFAB35ED88}" type="parTrans" cxnId="{BA88C689-60BD-4CDC-A4ED-5A76EB256BC6}">
      <dgm:prSet/>
      <dgm:spPr/>
      <dgm:t>
        <a:bodyPr/>
        <a:lstStyle/>
        <a:p>
          <a:endParaRPr lang="fr-FR"/>
        </a:p>
      </dgm:t>
    </dgm:pt>
    <dgm:pt modelId="{DD3AEFC1-30E7-4855-B310-C4EE815F3B71}" type="sibTrans" cxnId="{BA88C689-60BD-4CDC-A4ED-5A76EB256BC6}">
      <dgm:prSet/>
      <dgm:spPr/>
      <dgm:t>
        <a:bodyPr/>
        <a:lstStyle/>
        <a:p>
          <a:endParaRPr lang="fr-FR"/>
        </a:p>
      </dgm:t>
    </dgm:pt>
    <dgm:pt modelId="{379BCBFA-5A09-4BFA-89D0-FDC6F52F73F8}">
      <dgm:prSet phldrT="[Texte]" custT="1"/>
      <dgm:spPr/>
      <dgm:t>
        <a:bodyPr/>
        <a:lstStyle/>
        <a:p>
          <a:r>
            <a:rPr lang="fr-FR" sz="1200" i="1" dirty="0"/>
            <a:t>T3: surface comprise entre 56 et 68m²: loyers autour de  350 /400€ environ</a:t>
          </a:r>
        </a:p>
      </dgm:t>
    </dgm:pt>
    <dgm:pt modelId="{5E89580D-1BDD-494D-99C1-13F21E1D010A}" type="parTrans" cxnId="{06E0D258-4F48-4E01-ADDC-1B0D81D0FA8A}">
      <dgm:prSet/>
      <dgm:spPr/>
      <dgm:t>
        <a:bodyPr/>
        <a:lstStyle/>
        <a:p>
          <a:endParaRPr lang="fr-FR"/>
        </a:p>
      </dgm:t>
    </dgm:pt>
    <dgm:pt modelId="{013E0EF7-BD2D-4661-B78C-F780B08C718D}" type="sibTrans" cxnId="{06E0D258-4F48-4E01-ADDC-1B0D81D0FA8A}">
      <dgm:prSet/>
      <dgm:spPr/>
      <dgm:t>
        <a:bodyPr/>
        <a:lstStyle/>
        <a:p>
          <a:endParaRPr lang="fr-FR"/>
        </a:p>
      </dgm:t>
    </dgm:pt>
    <dgm:pt modelId="{8887A761-AFEA-40C1-837E-8B2919CF56EB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C053ECC7-79FA-4310-BCA3-F69DD15585AA}" type="parTrans" cxnId="{C2EFA6F0-D282-41B1-A237-F91AC659E9B0}">
      <dgm:prSet/>
      <dgm:spPr/>
      <dgm:t>
        <a:bodyPr/>
        <a:lstStyle/>
        <a:p>
          <a:endParaRPr lang="fr-FR"/>
        </a:p>
      </dgm:t>
    </dgm:pt>
    <dgm:pt modelId="{ED5D3556-0F46-44E6-AA9F-E28C9940C7B5}" type="sibTrans" cxnId="{C2EFA6F0-D282-41B1-A237-F91AC659E9B0}">
      <dgm:prSet/>
      <dgm:spPr/>
      <dgm:t>
        <a:bodyPr/>
        <a:lstStyle/>
        <a:p>
          <a:endParaRPr lang="fr-FR"/>
        </a:p>
      </dgm:t>
    </dgm:pt>
    <dgm:pt modelId="{129829E6-F242-40AB-A00F-C4EEF1A6F0A8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E147DA5B-BA89-419F-9BAC-809E23C99958}" type="parTrans" cxnId="{4312D676-D3A8-4F54-B579-D8C9D5AEC201}">
      <dgm:prSet/>
      <dgm:spPr/>
      <dgm:t>
        <a:bodyPr/>
        <a:lstStyle/>
        <a:p>
          <a:endParaRPr lang="fr-FR"/>
        </a:p>
      </dgm:t>
    </dgm:pt>
    <dgm:pt modelId="{1AB0D8B8-C7CA-4F23-B879-283340CF3849}" type="sibTrans" cxnId="{4312D676-D3A8-4F54-B579-D8C9D5AEC201}">
      <dgm:prSet/>
      <dgm:spPr/>
      <dgm:t>
        <a:bodyPr/>
        <a:lstStyle/>
        <a:p>
          <a:endParaRPr lang="fr-FR"/>
        </a:p>
      </dgm:t>
    </dgm:pt>
    <dgm:pt modelId="{EE8A98C1-B848-4A08-AA8C-553F30AE0855}">
      <dgm:prSet phldrT="[Texte]" custT="1"/>
      <dgm:spPr/>
      <dgm:t>
        <a:bodyPr/>
        <a:lstStyle/>
        <a:p>
          <a:r>
            <a:rPr lang="fr-FR" sz="1200" i="1" dirty="0"/>
            <a:t>Accès immédiat aux bus; proximité avec centre ville de Brest; nombreux commerces et prestations de proximité; établissement pour jeunes adultes à proximité</a:t>
          </a:r>
        </a:p>
      </dgm:t>
    </dgm:pt>
    <dgm:pt modelId="{EC8D2E02-92A4-47BF-B89A-8D171FEDD14C}" type="parTrans" cxnId="{D9AAAE0D-6234-4617-BA50-0750E769B328}">
      <dgm:prSet/>
      <dgm:spPr/>
      <dgm:t>
        <a:bodyPr/>
        <a:lstStyle/>
        <a:p>
          <a:endParaRPr lang="fr-FR"/>
        </a:p>
      </dgm:t>
    </dgm:pt>
    <dgm:pt modelId="{9FAEF32D-760C-4BF0-9A1B-1F77FD511876}" type="sibTrans" cxnId="{D9AAAE0D-6234-4617-BA50-0750E769B328}">
      <dgm:prSet/>
      <dgm:spPr/>
      <dgm:t>
        <a:bodyPr/>
        <a:lstStyle/>
        <a:p>
          <a:endParaRPr lang="fr-FR"/>
        </a:p>
      </dgm:t>
    </dgm:pt>
    <dgm:pt modelId="{D8A0C09A-8789-4917-ACE8-3EFE8C3C4A30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6ABF7F2E-AB9C-4401-A9B7-30F9A4756041}" type="parTrans" cxnId="{92249AFD-8962-46BC-B1F8-87D142FB0B7C}">
      <dgm:prSet/>
      <dgm:spPr/>
      <dgm:t>
        <a:bodyPr/>
        <a:lstStyle/>
        <a:p>
          <a:endParaRPr lang="fr-FR"/>
        </a:p>
      </dgm:t>
    </dgm:pt>
    <dgm:pt modelId="{05EB1BCE-651D-4CB7-9A1A-B38FC8E87460}" type="sibTrans" cxnId="{92249AFD-8962-46BC-B1F8-87D142FB0B7C}">
      <dgm:prSet/>
      <dgm:spPr/>
      <dgm:t>
        <a:bodyPr/>
        <a:lstStyle/>
        <a:p>
          <a:endParaRPr lang="fr-FR"/>
        </a:p>
      </dgm:t>
    </dgm:pt>
    <dgm:pt modelId="{C90029F8-B11F-4797-9ED1-6D3512AA6CEC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F71F2350-1080-4460-8E0B-B61DD316E2B2}" type="parTrans" cxnId="{B40A5907-9032-4807-8C2F-C0EC5BBB527A}">
      <dgm:prSet/>
      <dgm:spPr/>
      <dgm:t>
        <a:bodyPr/>
        <a:lstStyle/>
        <a:p>
          <a:endParaRPr lang="fr-FR"/>
        </a:p>
      </dgm:t>
    </dgm:pt>
    <dgm:pt modelId="{7E6BD935-CAC9-4B63-B944-57BACEAF0319}" type="sibTrans" cxnId="{B40A5907-9032-4807-8C2F-C0EC5BBB527A}">
      <dgm:prSet/>
      <dgm:spPr/>
      <dgm:t>
        <a:bodyPr/>
        <a:lstStyle/>
        <a:p>
          <a:endParaRPr lang="fr-FR"/>
        </a:p>
      </dgm:t>
    </dgm:pt>
    <dgm:pt modelId="{85A39BF5-E414-4B37-9AEC-478595195FA4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ADFE090D-60BF-453C-86BB-7AE9B817DE6E}" type="parTrans" cxnId="{4C4AF4F6-3C22-4954-B63A-100B5DD92128}">
      <dgm:prSet/>
      <dgm:spPr/>
      <dgm:t>
        <a:bodyPr/>
        <a:lstStyle/>
        <a:p>
          <a:endParaRPr lang="fr-FR"/>
        </a:p>
      </dgm:t>
    </dgm:pt>
    <dgm:pt modelId="{C63409FC-576A-42C2-9A68-BD4955C39C69}" type="sibTrans" cxnId="{4C4AF4F6-3C22-4954-B63A-100B5DD92128}">
      <dgm:prSet/>
      <dgm:spPr/>
      <dgm:t>
        <a:bodyPr/>
        <a:lstStyle/>
        <a:p>
          <a:endParaRPr lang="fr-FR"/>
        </a:p>
      </dgm:t>
    </dgm:pt>
    <dgm:pt modelId="{B87DBE8A-94BF-4540-B000-9CDE9D71F3E9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269E0E65-8DA2-4A55-8877-4D79ABD10D0B}" type="parTrans" cxnId="{F1E150BE-8ED8-4E3F-AE2C-5E57BCC9CEBD}">
      <dgm:prSet/>
      <dgm:spPr/>
      <dgm:t>
        <a:bodyPr/>
        <a:lstStyle/>
        <a:p>
          <a:endParaRPr lang="fr-FR"/>
        </a:p>
      </dgm:t>
    </dgm:pt>
    <dgm:pt modelId="{EDF5BBC8-536C-4FFF-9EE0-63F1666FFCBC}" type="sibTrans" cxnId="{F1E150BE-8ED8-4E3F-AE2C-5E57BCC9CEBD}">
      <dgm:prSet/>
      <dgm:spPr/>
      <dgm:t>
        <a:bodyPr/>
        <a:lstStyle/>
        <a:p>
          <a:endParaRPr lang="fr-FR"/>
        </a:p>
      </dgm:t>
    </dgm:pt>
    <dgm:pt modelId="{25B28637-6B8C-4D0F-8C11-665102F805FD}">
      <dgm:prSet phldrT="[Texte]" custT="1"/>
      <dgm:spPr/>
      <dgm:t>
        <a:bodyPr anchor="ctr" anchorCtr="1"/>
        <a:lstStyle/>
        <a:p>
          <a:r>
            <a:rPr lang="fr-FR" sz="1200" i="1" dirty="0"/>
            <a:t>Local commun de 40m2: aménagement en cours (cuisine, coin repas, salon, coin détente/lecture, bureau animatrice)</a:t>
          </a:r>
        </a:p>
      </dgm:t>
    </dgm:pt>
    <dgm:pt modelId="{E7FC8C62-2A81-4E3F-A813-89F9FF426BC0}" type="parTrans" cxnId="{AF5D2DA1-FDA1-4956-A42C-C09B68682EDB}">
      <dgm:prSet/>
      <dgm:spPr/>
      <dgm:t>
        <a:bodyPr/>
        <a:lstStyle/>
        <a:p>
          <a:endParaRPr lang="fr-FR"/>
        </a:p>
      </dgm:t>
    </dgm:pt>
    <dgm:pt modelId="{69461755-340C-4DFF-A37E-0534F49FB5BC}" type="sibTrans" cxnId="{AF5D2DA1-FDA1-4956-A42C-C09B68682EDB}">
      <dgm:prSet/>
      <dgm:spPr/>
      <dgm:t>
        <a:bodyPr/>
        <a:lstStyle/>
        <a:p>
          <a:endParaRPr lang="fr-FR"/>
        </a:p>
      </dgm:t>
    </dgm:pt>
    <dgm:pt modelId="{93EE5A36-0343-4E6B-91B9-0CF5D8069555}">
      <dgm:prSet phldrT="[Texte]" custT="1"/>
      <dgm:spPr/>
      <dgm:t>
        <a:bodyPr/>
        <a:lstStyle/>
        <a:p>
          <a:r>
            <a:rPr lang="fr-FR" sz="1600" i="1" dirty="0"/>
            <a:t>Formulaire de demande d’inscription (motivation; renseignements sur la personne)</a:t>
          </a:r>
        </a:p>
      </dgm:t>
    </dgm:pt>
    <dgm:pt modelId="{330D38DF-1118-4CBD-8C90-54816DC2CEE3}" type="parTrans" cxnId="{AA628B80-5458-44E5-9338-7FCDB8EE2330}">
      <dgm:prSet/>
      <dgm:spPr/>
      <dgm:t>
        <a:bodyPr/>
        <a:lstStyle/>
        <a:p>
          <a:endParaRPr lang="fr-FR"/>
        </a:p>
      </dgm:t>
    </dgm:pt>
    <dgm:pt modelId="{9616E64C-0589-401E-A720-0F1B7DAEAA7F}" type="sibTrans" cxnId="{AA628B80-5458-44E5-9338-7FCDB8EE2330}">
      <dgm:prSet/>
      <dgm:spPr/>
      <dgm:t>
        <a:bodyPr/>
        <a:lstStyle/>
        <a:p>
          <a:endParaRPr lang="fr-FR"/>
        </a:p>
      </dgm:t>
    </dgm:pt>
    <dgm:pt modelId="{67388EC9-F9DC-4B13-8174-40621E7D9580}">
      <dgm:prSet custT="1"/>
      <dgm:spPr/>
      <dgm:t>
        <a:bodyPr anchor="ctr" anchorCtr="1"/>
        <a:lstStyle/>
        <a:p>
          <a:pPr algn="l"/>
          <a:r>
            <a:rPr lang="fr-FR" sz="1400" i="1" u="none" dirty="0">
              <a:solidFill>
                <a:schemeClr val="tx1"/>
              </a:solidFill>
            </a:rPr>
            <a:t>L’aide à la participation sociale et citoyenne: sorties en groupe; aide à la recherche d’associations (loisirs; culture…); lien avec le GEM TSA</a:t>
          </a:r>
        </a:p>
      </dgm:t>
    </dgm:pt>
    <dgm:pt modelId="{593E76CF-102C-46AC-98E7-9BF059F824A3}" type="parTrans" cxnId="{44F9A9B3-4A6E-484A-9C77-C84681F3D0C7}">
      <dgm:prSet/>
      <dgm:spPr/>
      <dgm:t>
        <a:bodyPr/>
        <a:lstStyle/>
        <a:p>
          <a:endParaRPr lang="fr-FR"/>
        </a:p>
      </dgm:t>
    </dgm:pt>
    <dgm:pt modelId="{750614F7-0F5D-458A-9DD0-DF59BE7B24C2}" type="sibTrans" cxnId="{44F9A9B3-4A6E-484A-9C77-C84681F3D0C7}">
      <dgm:prSet/>
      <dgm:spPr/>
      <dgm:t>
        <a:bodyPr/>
        <a:lstStyle/>
        <a:p>
          <a:endParaRPr lang="fr-FR"/>
        </a:p>
      </dgm:t>
    </dgm:pt>
    <dgm:pt modelId="{C60E1041-CD39-45DC-A8D5-71271882F19E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3A66C2B4-12A2-409D-AB9E-D92B78A95F2D}" type="parTrans" cxnId="{9DD16109-CD52-4D2A-A7AF-418B8FF230AF}">
      <dgm:prSet/>
      <dgm:spPr/>
      <dgm:t>
        <a:bodyPr/>
        <a:lstStyle/>
        <a:p>
          <a:endParaRPr lang="fr-FR"/>
        </a:p>
      </dgm:t>
    </dgm:pt>
    <dgm:pt modelId="{404291D3-C556-4B6D-BF9E-93EF780D56CA}" type="sibTrans" cxnId="{9DD16109-CD52-4D2A-A7AF-418B8FF230AF}">
      <dgm:prSet/>
      <dgm:spPr/>
      <dgm:t>
        <a:bodyPr/>
        <a:lstStyle/>
        <a:p>
          <a:endParaRPr lang="fr-FR"/>
        </a:p>
      </dgm:t>
    </dgm:pt>
    <dgm:pt modelId="{357C7FE9-1192-4623-933F-4E8F7DF1E19C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4DC3A598-6623-4C79-8AE3-CFEE57898062}" type="parTrans" cxnId="{A5619FEF-AAF6-4027-A434-89874F95D2AA}">
      <dgm:prSet/>
      <dgm:spPr/>
      <dgm:t>
        <a:bodyPr/>
        <a:lstStyle/>
        <a:p>
          <a:endParaRPr lang="fr-FR"/>
        </a:p>
      </dgm:t>
    </dgm:pt>
    <dgm:pt modelId="{1C15BE5D-A555-4A61-BA9E-FC2C58E3A5D0}" type="sibTrans" cxnId="{A5619FEF-AAF6-4027-A434-89874F95D2AA}">
      <dgm:prSet/>
      <dgm:spPr/>
      <dgm:t>
        <a:bodyPr/>
        <a:lstStyle/>
        <a:p>
          <a:endParaRPr lang="fr-FR"/>
        </a:p>
      </dgm:t>
    </dgm:pt>
    <dgm:pt modelId="{962EE991-FDCA-4E7E-8B0D-99E5DB62B36F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D4B31B75-E4A7-42F6-8CC2-A55E63CDF386}" type="parTrans" cxnId="{B1BD75CB-FA90-40DE-8970-A1134B0D0A8A}">
      <dgm:prSet/>
      <dgm:spPr/>
      <dgm:t>
        <a:bodyPr/>
        <a:lstStyle/>
        <a:p>
          <a:endParaRPr lang="fr-FR"/>
        </a:p>
      </dgm:t>
    </dgm:pt>
    <dgm:pt modelId="{7582D937-D94F-442E-9424-2E6855160218}" type="sibTrans" cxnId="{B1BD75CB-FA90-40DE-8970-A1134B0D0A8A}">
      <dgm:prSet/>
      <dgm:spPr/>
      <dgm:t>
        <a:bodyPr/>
        <a:lstStyle/>
        <a:p>
          <a:endParaRPr lang="fr-FR"/>
        </a:p>
      </dgm:t>
    </dgm:pt>
    <dgm:pt modelId="{CE7D0EBD-3F7A-42DB-8196-6E38A592682A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6A58D2D3-4348-466C-8655-286EB7C748F9}" type="parTrans" cxnId="{A39FE71A-1D2B-47E6-BC9D-5AD77F682ACC}">
      <dgm:prSet/>
      <dgm:spPr/>
      <dgm:t>
        <a:bodyPr/>
        <a:lstStyle/>
        <a:p>
          <a:endParaRPr lang="fr-FR"/>
        </a:p>
      </dgm:t>
    </dgm:pt>
    <dgm:pt modelId="{EF69564D-2FBC-46E8-876F-FF098606706D}" type="sibTrans" cxnId="{A39FE71A-1D2B-47E6-BC9D-5AD77F682ACC}">
      <dgm:prSet/>
      <dgm:spPr/>
      <dgm:t>
        <a:bodyPr/>
        <a:lstStyle/>
        <a:p>
          <a:endParaRPr lang="fr-FR"/>
        </a:p>
      </dgm:t>
    </dgm:pt>
    <dgm:pt modelId="{9F6F945B-26C4-4BDE-B2BA-15AC24C8A8A6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BA74D867-4434-4A23-B8E9-E0DA918E2B5C}" type="parTrans" cxnId="{6ADF7114-1483-45F6-94D1-FD798446F021}">
      <dgm:prSet/>
      <dgm:spPr/>
      <dgm:t>
        <a:bodyPr/>
        <a:lstStyle/>
        <a:p>
          <a:endParaRPr lang="fr-FR"/>
        </a:p>
      </dgm:t>
    </dgm:pt>
    <dgm:pt modelId="{1FAB3D96-7DD3-491A-B61B-B3C79C0DE7CB}" type="sibTrans" cxnId="{6ADF7114-1483-45F6-94D1-FD798446F021}">
      <dgm:prSet/>
      <dgm:spPr/>
      <dgm:t>
        <a:bodyPr/>
        <a:lstStyle/>
        <a:p>
          <a:endParaRPr lang="fr-FR"/>
        </a:p>
      </dgm:t>
    </dgm:pt>
    <dgm:pt modelId="{5F6A7397-5134-4E67-9FA2-C5833A6BC714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6D4BB3C2-1F64-4061-8885-B21AC30B0007}" type="parTrans" cxnId="{B2A966B9-0BD5-486D-A3B6-37215F475F88}">
      <dgm:prSet/>
      <dgm:spPr/>
      <dgm:t>
        <a:bodyPr/>
        <a:lstStyle/>
        <a:p>
          <a:endParaRPr lang="fr-FR"/>
        </a:p>
      </dgm:t>
    </dgm:pt>
    <dgm:pt modelId="{5B5838B1-1BCD-48BF-9CC4-4508972C1A9E}" type="sibTrans" cxnId="{B2A966B9-0BD5-486D-A3B6-37215F475F88}">
      <dgm:prSet/>
      <dgm:spPr/>
      <dgm:t>
        <a:bodyPr/>
        <a:lstStyle/>
        <a:p>
          <a:endParaRPr lang="fr-FR"/>
        </a:p>
      </dgm:t>
    </dgm:pt>
    <dgm:pt modelId="{428556E0-7516-4A50-AED7-0B968FE1F910}">
      <dgm:prSet phldrT="[Texte]" custT="1"/>
      <dgm:spPr/>
      <dgm:t>
        <a:bodyPr/>
        <a:lstStyle/>
        <a:p>
          <a:r>
            <a:rPr lang="fr-FR" sz="1600" i="1" dirty="0"/>
            <a:t> </a:t>
          </a:r>
        </a:p>
      </dgm:t>
    </dgm:pt>
    <dgm:pt modelId="{A6C42A71-EA1D-440C-9804-2301D31AE6E8}" type="parTrans" cxnId="{3091B155-AD6A-47E6-8AB7-61FEF0231828}">
      <dgm:prSet/>
      <dgm:spPr/>
      <dgm:t>
        <a:bodyPr/>
        <a:lstStyle/>
        <a:p>
          <a:endParaRPr lang="fr-FR"/>
        </a:p>
      </dgm:t>
    </dgm:pt>
    <dgm:pt modelId="{E07E7EAE-0382-4161-A04D-78E3F9DFB8F2}" type="sibTrans" cxnId="{3091B155-AD6A-47E6-8AB7-61FEF0231828}">
      <dgm:prSet/>
      <dgm:spPr/>
      <dgm:t>
        <a:bodyPr/>
        <a:lstStyle/>
        <a:p>
          <a:endParaRPr lang="fr-FR"/>
        </a:p>
      </dgm:t>
    </dgm:pt>
    <dgm:pt modelId="{7657149C-0233-4D89-8B83-36616034FCDA}">
      <dgm:prSet phldrT="[Texte]" custT="1"/>
      <dgm:spPr/>
      <dgm:t>
        <a:bodyPr/>
        <a:lstStyle/>
        <a:p>
          <a:endParaRPr lang="fr-FR" sz="1600" i="1" dirty="0"/>
        </a:p>
      </dgm:t>
    </dgm:pt>
    <dgm:pt modelId="{7714EA46-F4FB-459B-A8C9-9FB296594F44}" type="parTrans" cxnId="{F52FF245-A86D-484B-A142-E96A53405F59}">
      <dgm:prSet/>
      <dgm:spPr/>
      <dgm:t>
        <a:bodyPr/>
        <a:lstStyle/>
        <a:p>
          <a:endParaRPr lang="fr-FR"/>
        </a:p>
      </dgm:t>
    </dgm:pt>
    <dgm:pt modelId="{1B1CE799-123C-4344-AA23-FC846CAFE1CD}" type="sibTrans" cxnId="{F52FF245-A86D-484B-A142-E96A53405F59}">
      <dgm:prSet/>
      <dgm:spPr/>
      <dgm:t>
        <a:bodyPr/>
        <a:lstStyle/>
        <a:p>
          <a:endParaRPr lang="fr-FR"/>
        </a:p>
      </dgm:t>
    </dgm:pt>
    <dgm:pt modelId="{9A06240B-4971-4FCE-9BEE-A68CB27659E9}">
      <dgm:prSet phldrT="[Texte]" custT="1"/>
      <dgm:spPr/>
      <dgm:t>
        <a:bodyPr anchor="ctr" anchorCtr="1"/>
        <a:lstStyle/>
        <a:p>
          <a:pPr algn="l"/>
          <a:endParaRPr lang="fr-FR" sz="1400" i="1" u="none" dirty="0"/>
        </a:p>
      </dgm:t>
    </dgm:pt>
    <dgm:pt modelId="{6961F14B-9518-42BA-8332-CA8A90D2E909}" type="parTrans" cxnId="{8BC7B46F-FEAF-40A6-8F65-D85C58C61BD0}">
      <dgm:prSet/>
      <dgm:spPr/>
      <dgm:t>
        <a:bodyPr/>
        <a:lstStyle/>
        <a:p>
          <a:endParaRPr lang="fr-FR"/>
        </a:p>
      </dgm:t>
    </dgm:pt>
    <dgm:pt modelId="{4BE2DB08-6DED-418E-8F18-CD4D6299EE84}" type="sibTrans" cxnId="{8BC7B46F-FEAF-40A6-8F65-D85C58C61BD0}">
      <dgm:prSet/>
      <dgm:spPr/>
      <dgm:t>
        <a:bodyPr/>
        <a:lstStyle/>
        <a:p>
          <a:endParaRPr lang="fr-FR"/>
        </a:p>
      </dgm:t>
    </dgm:pt>
    <dgm:pt modelId="{70162683-A019-455B-A83A-FED11DFB4F23}">
      <dgm:prSet phldrT="[Texte]" custT="1"/>
      <dgm:spPr/>
      <dgm:t>
        <a:bodyPr anchor="ctr" anchorCtr="1"/>
        <a:lstStyle/>
        <a:p>
          <a:pPr algn="l"/>
          <a:endParaRPr lang="fr-FR" sz="1400" i="1" u="none" dirty="0"/>
        </a:p>
      </dgm:t>
    </dgm:pt>
    <dgm:pt modelId="{E997173D-76CC-4B1E-841A-E2B9D64A4299}" type="parTrans" cxnId="{DF05772B-7A9C-4765-884A-0AD764D95973}">
      <dgm:prSet/>
      <dgm:spPr/>
      <dgm:t>
        <a:bodyPr/>
        <a:lstStyle/>
        <a:p>
          <a:endParaRPr lang="fr-FR"/>
        </a:p>
      </dgm:t>
    </dgm:pt>
    <dgm:pt modelId="{BB350669-166D-4DAE-9BEE-C5F91EFCA42C}" type="sibTrans" cxnId="{DF05772B-7A9C-4765-884A-0AD764D95973}">
      <dgm:prSet/>
      <dgm:spPr/>
      <dgm:t>
        <a:bodyPr/>
        <a:lstStyle/>
        <a:p>
          <a:endParaRPr lang="fr-FR"/>
        </a:p>
      </dgm:t>
    </dgm:pt>
    <dgm:pt modelId="{12AA08F2-4624-481E-AFDA-C5A38BFB51D5}">
      <dgm:prSet phldrT="[Texte]" custT="1"/>
      <dgm:spPr/>
      <dgm:t>
        <a:bodyPr anchor="ctr" anchorCtr="1"/>
        <a:lstStyle/>
        <a:p>
          <a:pPr algn="l"/>
          <a:endParaRPr lang="fr-FR" sz="1400" i="1" u="none" dirty="0"/>
        </a:p>
      </dgm:t>
    </dgm:pt>
    <dgm:pt modelId="{965D6897-849F-450A-BB20-F5140F74645B}" type="parTrans" cxnId="{B2D8A6AD-F84E-4C5D-8800-7208935DA05F}">
      <dgm:prSet/>
      <dgm:spPr/>
      <dgm:t>
        <a:bodyPr/>
        <a:lstStyle/>
        <a:p>
          <a:endParaRPr lang="fr-FR"/>
        </a:p>
      </dgm:t>
    </dgm:pt>
    <dgm:pt modelId="{0356271F-481C-41CF-8EEC-A4EA8143F991}" type="sibTrans" cxnId="{B2D8A6AD-F84E-4C5D-8800-7208935DA05F}">
      <dgm:prSet/>
      <dgm:spPr/>
      <dgm:t>
        <a:bodyPr/>
        <a:lstStyle/>
        <a:p>
          <a:endParaRPr lang="fr-FR"/>
        </a:p>
      </dgm:t>
    </dgm:pt>
    <dgm:pt modelId="{576B03F1-CE59-4829-B917-679CBA6B128B}">
      <dgm:prSet phldrT="[Texte]" custT="1"/>
      <dgm:spPr/>
      <dgm:t>
        <a:bodyPr anchor="ctr" anchorCtr="1"/>
        <a:lstStyle/>
        <a:p>
          <a:pPr algn="l"/>
          <a:endParaRPr lang="fr-FR" sz="1400" i="1" u="none" dirty="0"/>
        </a:p>
      </dgm:t>
    </dgm:pt>
    <dgm:pt modelId="{45E2DF1A-B7A6-4B80-9866-C62083C8C9D0}" type="parTrans" cxnId="{D25804C0-AB76-40CF-8769-B94CFF40A466}">
      <dgm:prSet/>
      <dgm:spPr/>
      <dgm:t>
        <a:bodyPr/>
        <a:lstStyle/>
        <a:p>
          <a:endParaRPr lang="fr-FR"/>
        </a:p>
      </dgm:t>
    </dgm:pt>
    <dgm:pt modelId="{E38A0027-E8DB-4645-97D5-8FF70903C588}" type="sibTrans" cxnId="{D25804C0-AB76-40CF-8769-B94CFF40A466}">
      <dgm:prSet/>
      <dgm:spPr/>
      <dgm:t>
        <a:bodyPr/>
        <a:lstStyle/>
        <a:p>
          <a:endParaRPr lang="fr-FR"/>
        </a:p>
      </dgm:t>
    </dgm:pt>
    <dgm:pt modelId="{74778D93-17C7-4C4B-A175-7D534D1FD2FD}">
      <dgm:prSet phldrT="[Texte]" custT="1"/>
      <dgm:spPr/>
      <dgm:t>
        <a:bodyPr anchor="ctr" anchorCtr="1"/>
        <a:lstStyle/>
        <a:p>
          <a:pPr algn="l"/>
          <a:endParaRPr lang="fr-FR" sz="1400" i="1" u="none" dirty="0"/>
        </a:p>
      </dgm:t>
    </dgm:pt>
    <dgm:pt modelId="{1EC3F4E8-2CCE-4506-B84D-C3547952290D}" type="parTrans" cxnId="{79AD0095-E55A-482E-836E-C8EAEFF42DBB}">
      <dgm:prSet/>
      <dgm:spPr/>
      <dgm:t>
        <a:bodyPr/>
        <a:lstStyle/>
        <a:p>
          <a:endParaRPr lang="fr-FR"/>
        </a:p>
      </dgm:t>
    </dgm:pt>
    <dgm:pt modelId="{A2038214-8B36-4ED3-961D-6F2D5975FA08}" type="sibTrans" cxnId="{79AD0095-E55A-482E-836E-C8EAEFF42DBB}">
      <dgm:prSet/>
      <dgm:spPr/>
      <dgm:t>
        <a:bodyPr/>
        <a:lstStyle/>
        <a:p>
          <a:endParaRPr lang="fr-FR"/>
        </a:p>
      </dgm:t>
    </dgm:pt>
    <dgm:pt modelId="{ACF46C92-A8F4-4C52-8088-F4A0544DE29B}" type="pres">
      <dgm:prSet presAssocID="{8D8E01CD-CBD2-44B0-B75D-5A81EB60AE3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2BA11CA-851C-40F3-AEE2-7F6E1B797C02}" type="pres">
      <dgm:prSet presAssocID="{8D8E01CD-CBD2-44B0-B75D-5A81EB60AE39}" presName="children" presStyleCnt="0"/>
      <dgm:spPr/>
    </dgm:pt>
    <dgm:pt modelId="{1A6F8F88-3AED-4346-986F-871FBB653C3B}" type="pres">
      <dgm:prSet presAssocID="{8D8E01CD-CBD2-44B0-B75D-5A81EB60AE39}" presName="child1group" presStyleCnt="0"/>
      <dgm:spPr/>
    </dgm:pt>
    <dgm:pt modelId="{8EB0B2CB-8FDE-46D0-8CD7-7A4473C32A39}" type="pres">
      <dgm:prSet presAssocID="{8D8E01CD-CBD2-44B0-B75D-5A81EB60AE39}" presName="child1" presStyleLbl="bgAcc1" presStyleIdx="0" presStyleCnt="4" custScaleX="127184" custScaleY="131536" custLinFactNeighborX="8289" custLinFactNeighborY="18456"/>
      <dgm:spPr/>
    </dgm:pt>
    <dgm:pt modelId="{958696BE-0E61-46B2-A616-572C127D61AA}" type="pres">
      <dgm:prSet presAssocID="{8D8E01CD-CBD2-44B0-B75D-5A81EB60AE39}" presName="child1Text" presStyleLbl="bgAcc1" presStyleIdx="0" presStyleCnt="4">
        <dgm:presLayoutVars>
          <dgm:bulletEnabled val="1"/>
        </dgm:presLayoutVars>
      </dgm:prSet>
      <dgm:spPr/>
    </dgm:pt>
    <dgm:pt modelId="{ADA2AB40-811C-46B1-A70B-7813C8723658}" type="pres">
      <dgm:prSet presAssocID="{8D8E01CD-CBD2-44B0-B75D-5A81EB60AE39}" presName="child2group" presStyleCnt="0"/>
      <dgm:spPr/>
    </dgm:pt>
    <dgm:pt modelId="{6A4BDC23-8D67-4F09-BD61-FA02E849D54E}" type="pres">
      <dgm:prSet presAssocID="{8D8E01CD-CBD2-44B0-B75D-5A81EB60AE39}" presName="child2" presStyleLbl="bgAcc1" presStyleIdx="1" presStyleCnt="4" custScaleX="123776" custScaleY="130784" custLinFactNeighborX="-8155" custLinFactNeighborY="17046"/>
      <dgm:spPr/>
    </dgm:pt>
    <dgm:pt modelId="{40AF15C5-5D25-41A4-B139-778BA0B46B0E}" type="pres">
      <dgm:prSet presAssocID="{8D8E01CD-CBD2-44B0-B75D-5A81EB60AE39}" presName="child2Text" presStyleLbl="bgAcc1" presStyleIdx="1" presStyleCnt="4">
        <dgm:presLayoutVars>
          <dgm:bulletEnabled val="1"/>
        </dgm:presLayoutVars>
      </dgm:prSet>
      <dgm:spPr/>
    </dgm:pt>
    <dgm:pt modelId="{4B9F79D1-59E7-4764-88B6-1FFDBF50DEC1}" type="pres">
      <dgm:prSet presAssocID="{8D8E01CD-CBD2-44B0-B75D-5A81EB60AE39}" presName="child3group" presStyleCnt="0"/>
      <dgm:spPr/>
    </dgm:pt>
    <dgm:pt modelId="{89C96909-D77B-4D58-A82B-D4B3F7961BB3}" type="pres">
      <dgm:prSet presAssocID="{8D8E01CD-CBD2-44B0-B75D-5A81EB60AE39}" presName="child3" presStyleLbl="bgAcc1" presStyleIdx="2" presStyleCnt="4" custScaleX="122508" custScaleY="134819" custLinFactNeighborX="-6037" custLinFactNeighborY="-18663"/>
      <dgm:spPr/>
    </dgm:pt>
    <dgm:pt modelId="{208C2224-A5D2-46B7-A674-97812C52AC56}" type="pres">
      <dgm:prSet presAssocID="{8D8E01CD-CBD2-44B0-B75D-5A81EB60AE39}" presName="child3Text" presStyleLbl="bgAcc1" presStyleIdx="2" presStyleCnt="4">
        <dgm:presLayoutVars>
          <dgm:bulletEnabled val="1"/>
        </dgm:presLayoutVars>
      </dgm:prSet>
      <dgm:spPr/>
    </dgm:pt>
    <dgm:pt modelId="{EAB8A9CB-42A8-417E-8E9A-CB469FFC18B2}" type="pres">
      <dgm:prSet presAssocID="{8D8E01CD-CBD2-44B0-B75D-5A81EB60AE39}" presName="child4group" presStyleCnt="0"/>
      <dgm:spPr/>
    </dgm:pt>
    <dgm:pt modelId="{3DA3304C-7EBD-41CE-87EF-C84FEBAED616}" type="pres">
      <dgm:prSet presAssocID="{8D8E01CD-CBD2-44B0-B75D-5A81EB60AE39}" presName="child4" presStyleLbl="bgAcc1" presStyleIdx="3" presStyleCnt="4" custScaleX="118816" custScaleY="127933" custLinFactNeighborX="4315" custLinFactNeighborY="-13650"/>
      <dgm:spPr/>
    </dgm:pt>
    <dgm:pt modelId="{50255FF6-BC03-4116-BDEF-834441C8BE80}" type="pres">
      <dgm:prSet presAssocID="{8D8E01CD-CBD2-44B0-B75D-5A81EB60AE39}" presName="child4Text" presStyleLbl="bgAcc1" presStyleIdx="3" presStyleCnt="4">
        <dgm:presLayoutVars>
          <dgm:bulletEnabled val="1"/>
        </dgm:presLayoutVars>
      </dgm:prSet>
      <dgm:spPr/>
    </dgm:pt>
    <dgm:pt modelId="{E4A9FB01-3DCE-4543-8898-9340E8035E5C}" type="pres">
      <dgm:prSet presAssocID="{8D8E01CD-CBD2-44B0-B75D-5A81EB60AE39}" presName="childPlaceholder" presStyleCnt="0"/>
      <dgm:spPr/>
    </dgm:pt>
    <dgm:pt modelId="{2C66014C-C458-47F3-AE8C-1E1E351461D6}" type="pres">
      <dgm:prSet presAssocID="{8D8E01CD-CBD2-44B0-B75D-5A81EB60AE39}" presName="circle" presStyleCnt="0"/>
      <dgm:spPr/>
    </dgm:pt>
    <dgm:pt modelId="{25F05CF1-0B0C-4D58-A5AA-E66E21599B2D}" type="pres">
      <dgm:prSet presAssocID="{8D8E01CD-CBD2-44B0-B75D-5A81EB60AE39}" presName="quadrant1" presStyleLbl="node1" presStyleIdx="0" presStyleCnt="4" custScaleX="61466" custScaleY="51285" custLinFactNeighborX="21209" custLinFactNeighborY="29192">
        <dgm:presLayoutVars>
          <dgm:chMax val="1"/>
          <dgm:bulletEnabled val="1"/>
        </dgm:presLayoutVars>
      </dgm:prSet>
      <dgm:spPr/>
    </dgm:pt>
    <dgm:pt modelId="{551C5381-85BC-4F9A-A8BE-9855669FA213}" type="pres">
      <dgm:prSet presAssocID="{8D8E01CD-CBD2-44B0-B75D-5A81EB60AE39}" presName="quadrant2" presStyleLbl="node1" presStyleIdx="1" presStyleCnt="4" custScaleX="61466" custScaleY="51285" custLinFactNeighborX="-19103" custLinFactNeighborY="29192">
        <dgm:presLayoutVars>
          <dgm:chMax val="1"/>
          <dgm:bulletEnabled val="1"/>
        </dgm:presLayoutVars>
      </dgm:prSet>
      <dgm:spPr/>
    </dgm:pt>
    <dgm:pt modelId="{E4DF8A62-04AD-4B00-B700-00E506A48FD1}" type="pres">
      <dgm:prSet presAssocID="{8D8E01CD-CBD2-44B0-B75D-5A81EB60AE39}" presName="quadrant3" presStyleLbl="node1" presStyleIdx="2" presStyleCnt="4" custScaleX="61466" custScaleY="51285" custLinFactNeighborX="-19103" custLinFactNeighborY="-19717">
        <dgm:presLayoutVars>
          <dgm:chMax val="1"/>
          <dgm:bulletEnabled val="1"/>
        </dgm:presLayoutVars>
      </dgm:prSet>
      <dgm:spPr/>
    </dgm:pt>
    <dgm:pt modelId="{9B69129A-214B-4B29-9B02-773422F13FE5}" type="pres">
      <dgm:prSet presAssocID="{8D8E01CD-CBD2-44B0-B75D-5A81EB60AE39}" presName="quadrant4" presStyleLbl="node1" presStyleIdx="3" presStyleCnt="4" custScaleX="61466" custScaleY="51285" custLinFactNeighborX="21209" custLinFactNeighborY="-19717">
        <dgm:presLayoutVars>
          <dgm:chMax val="1"/>
          <dgm:bulletEnabled val="1"/>
        </dgm:presLayoutVars>
      </dgm:prSet>
      <dgm:spPr/>
    </dgm:pt>
    <dgm:pt modelId="{2F042DB2-694F-486D-90F4-4247B610882E}" type="pres">
      <dgm:prSet presAssocID="{8D8E01CD-CBD2-44B0-B75D-5A81EB60AE39}" presName="quadrantPlaceholder" presStyleCnt="0"/>
      <dgm:spPr/>
    </dgm:pt>
    <dgm:pt modelId="{3A86CFAB-04C9-4A32-A2CE-7456E3C1D873}" type="pres">
      <dgm:prSet presAssocID="{8D8E01CD-CBD2-44B0-B75D-5A81EB60AE39}" presName="center1" presStyleLbl="fgShp" presStyleIdx="0" presStyleCnt="2" custScaleX="42897" custScaleY="15031" custLinFactX="-144777" custLinFactNeighborX="-200000" custLinFactNeighborY="26586"/>
      <dgm:spPr/>
    </dgm:pt>
    <dgm:pt modelId="{EFBFE062-E6C8-427E-B30A-0C0B3FB274E2}" type="pres">
      <dgm:prSet presAssocID="{8D8E01CD-CBD2-44B0-B75D-5A81EB60AE39}" presName="center2" presStyleLbl="fgShp" presStyleIdx="1" presStyleCnt="2" custFlipHor="1" custScaleX="57132" custScaleY="31465" custLinFactX="143764" custLinFactNeighborX="200000" custLinFactNeighborY="-23547"/>
      <dgm:spPr/>
    </dgm:pt>
  </dgm:ptLst>
  <dgm:cxnLst>
    <dgm:cxn modelId="{52861A03-F938-4FE4-B299-0D3B5801FEC5}" type="presOf" srcId="{EE8A98C1-B848-4A08-AA8C-553F30AE0855}" destId="{50255FF6-BC03-4116-BDEF-834441C8BE80}" srcOrd="1" destOrd="10" presId="urn:microsoft.com/office/officeart/2005/8/layout/cycle4"/>
    <dgm:cxn modelId="{251A4205-01AE-4AD4-A306-0D40743F746E}" type="presOf" srcId="{4C88FA8F-E1DB-440C-A56B-39529487D58A}" destId="{40AF15C5-5D25-41A4-B139-778BA0B46B0E}" srcOrd="1" destOrd="3" presId="urn:microsoft.com/office/officeart/2005/8/layout/cycle4"/>
    <dgm:cxn modelId="{D71BD306-394A-44F1-8309-3FD462228621}" type="presOf" srcId="{7A72F366-F5F1-41FD-89FE-60F9568D39A8}" destId="{958696BE-0E61-46B2-A616-572C127D61AA}" srcOrd="1" destOrd="2" presId="urn:microsoft.com/office/officeart/2005/8/layout/cycle4"/>
    <dgm:cxn modelId="{B40A5907-9032-4807-8C2F-C0EC5BBB527A}" srcId="{60AAD62F-AC7B-45D7-A7A4-07B8E010F9A2}" destId="{C90029F8-B11F-4797-9ED1-6D3512AA6CEC}" srcOrd="3" destOrd="0" parTransId="{F71F2350-1080-4460-8E0B-B61DD316E2B2}" sibTransId="{7E6BD935-CAC9-4B63-B944-57BACEAF0319}"/>
    <dgm:cxn modelId="{9DD16109-CD52-4D2A-A7AF-418B8FF230AF}" srcId="{E2126BAF-7F57-47DC-B907-A6A6AC3BEA08}" destId="{C60E1041-CD39-45DC-A8D5-71271882F19E}" srcOrd="14" destOrd="0" parTransId="{3A66C2B4-12A2-409D-AB9E-D92B78A95F2D}" sibTransId="{404291D3-C556-4B6D-BF9E-93EF780D56CA}"/>
    <dgm:cxn modelId="{4B2BBC0A-1868-46E6-84E0-81F95946C1E7}" srcId="{E2126BAF-7F57-47DC-B907-A6A6AC3BEA08}" destId="{CA7F3AD2-9B84-41D5-806A-EBB0FA5DD173}" srcOrd="18" destOrd="0" parTransId="{FDED7009-1F96-44EF-9D2C-CB3F98BC5058}" sibTransId="{39A47BD9-882D-4B75-86C6-52D4E4E44E7C}"/>
    <dgm:cxn modelId="{2567160B-3391-4FD5-819D-1042A744317B}" type="presOf" srcId="{06CD11C6-F11E-412A-8641-C3AA7C58D9DA}" destId="{3DA3304C-7EBD-41CE-87EF-C84FEBAED616}" srcOrd="0" destOrd="6" presId="urn:microsoft.com/office/officeart/2005/8/layout/cycle4"/>
    <dgm:cxn modelId="{D40D280C-418B-4376-8818-9EBC9F204562}" type="presOf" srcId="{3A43C0E4-B758-49C5-B9C2-50A2EA781074}" destId="{50255FF6-BC03-4116-BDEF-834441C8BE80}" srcOrd="1" destOrd="15" presId="urn:microsoft.com/office/officeart/2005/8/layout/cycle4"/>
    <dgm:cxn modelId="{EAE9160D-4BA9-473C-9B6F-EE3A55491C64}" srcId="{E2126BAF-7F57-47DC-B907-A6A6AC3BEA08}" destId="{EC076EF2-740B-441A-A2A7-085054577ECF}" srcOrd="19" destOrd="0" parTransId="{2139C030-25E7-433E-BF99-F6A9C6964E9D}" sibTransId="{48E2801C-5FF8-4778-BB28-3EBE09589B20}"/>
    <dgm:cxn modelId="{FD439E0D-0493-40CE-9992-8D06D8CAF51A}" srcId="{60AAD62F-AC7B-45D7-A7A4-07B8E010F9A2}" destId="{742541F3-E28D-4EF5-8738-05B4694B1D38}" srcOrd="19" destOrd="0" parTransId="{325A73F5-6E93-4D82-B1E0-D8DB68895F03}" sibTransId="{DD6103C4-5389-4F73-96E5-9F4AF2DA4C85}"/>
    <dgm:cxn modelId="{D9AAAE0D-6234-4617-BA50-0750E769B328}" srcId="{60AAD62F-AC7B-45D7-A7A4-07B8E010F9A2}" destId="{EE8A98C1-B848-4A08-AA8C-553F30AE0855}" srcOrd="10" destOrd="0" parTransId="{EC8D2E02-92A4-47BF-B89A-8D171FEDD14C}" sibTransId="{9FAEF32D-760C-4BF0-9A1B-1F77FD511876}"/>
    <dgm:cxn modelId="{40681C0E-1EBB-4880-8E96-BDD3884E9E39}" type="presOf" srcId="{9A86C044-09C8-4005-8A02-07B560C665CA}" destId="{208C2224-A5D2-46B7-A674-97812C52AC56}" srcOrd="1" destOrd="5" presId="urn:microsoft.com/office/officeart/2005/8/layout/cycle4"/>
    <dgm:cxn modelId="{6ADF7114-1483-45F6-94D1-FD798446F021}" srcId="{E2126BAF-7F57-47DC-B907-A6A6AC3BEA08}" destId="{9F6F945B-26C4-4BDE-B2BA-15AC24C8A8A6}" srcOrd="12" destOrd="0" parTransId="{BA74D867-4434-4A23-B8E9-E0DA918E2B5C}" sibTransId="{1FAB3D96-7DD3-491A-B61B-B3C79C0DE7CB}"/>
    <dgm:cxn modelId="{6A6DFD19-EEFC-4332-8585-202B68708DE0}" type="presOf" srcId="{A28C9EB0-588D-47E0-8B4B-B006F84DE071}" destId="{8EB0B2CB-8FDE-46D0-8CD7-7A4473C32A39}" srcOrd="0" destOrd="1" presId="urn:microsoft.com/office/officeart/2005/8/layout/cycle4"/>
    <dgm:cxn modelId="{C8BE581A-A729-4B25-86B1-A4CDFC487B18}" type="presOf" srcId="{5F6A7397-5134-4E67-9FA2-C5833A6BC714}" destId="{89C96909-D77B-4D58-A82B-D4B3F7961BB3}" srcOrd="0" destOrd="13" presId="urn:microsoft.com/office/officeart/2005/8/layout/cycle4"/>
    <dgm:cxn modelId="{A39FE71A-1D2B-47E6-BC9D-5AD77F682ACC}" srcId="{E2126BAF-7F57-47DC-B907-A6A6AC3BEA08}" destId="{CE7D0EBD-3F7A-42DB-8196-6E38A592682A}" srcOrd="11" destOrd="0" parTransId="{6A58D2D3-4348-466C-8655-286EB7C748F9}" sibTransId="{EF69564D-2FBC-46E8-876F-FF098606706D}"/>
    <dgm:cxn modelId="{3B8D051B-6A60-4404-ADAE-5235A9A33EA4}" type="presOf" srcId="{618EE848-B271-416B-B7EE-9CF59B83B13A}" destId="{8EB0B2CB-8FDE-46D0-8CD7-7A4473C32A39}" srcOrd="0" destOrd="5" presId="urn:microsoft.com/office/officeart/2005/8/layout/cycle4"/>
    <dgm:cxn modelId="{911FAD1D-2526-417B-B3F2-A4E454F64F3F}" type="presOf" srcId="{7657149C-0233-4D89-8B83-36616034FCDA}" destId="{40AF15C5-5D25-41A4-B139-778BA0B46B0E}" srcOrd="1" destOrd="4" presId="urn:microsoft.com/office/officeart/2005/8/layout/cycle4"/>
    <dgm:cxn modelId="{45E1C01D-FB8C-4B57-B183-C308ADBB2AA5}" type="presOf" srcId="{428556E0-7516-4A50-AED7-0B968FE1F910}" destId="{40AF15C5-5D25-41A4-B139-778BA0B46B0E}" srcOrd="1" destOrd="5" presId="urn:microsoft.com/office/officeart/2005/8/layout/cycle4"/>
    <dgm:cxn modelId="{BB2CE41D-51AA-48B5-B0F2-6EB707A0D74B}" type="presOf" srcId="{82151095-0A81-42FC-84F7-EE92FB18440E}" destId="{208C2224-A5D2-46B7-A674-97812C52AC56}" srcOrd="1" destOrd="20" presId="urn:microsoft.com/office/officeart/2005/8/layout/cycle4"/>
    <dgm:cxn modelId="{A1EA921E-7543-4712-83AB-BAD4E4D7358B}" type="presOf" srcId="{129829E6-F242-40AB-A00F-C4EEF1A6F0A8}" destId="{50255FF6-BC03-4116-BDEF-834441C8BE80}" srcOrd="1" destOrd="1" presId="urn:microsoft.com/office/officeart/2005/8/layout/cycle4"/>
    <dgm:cxn modelId="{5596221F-7358-4AE7-898E-D2D82DC66B90}" type="presOf" srcId="{F9FBCE4A-F510-480E-9866-D3C7D8734FBA}" destId="{958696BE-0E61-46B2-A616-572C127D61AA}" srcOrd="1" destOrd="3" presId="urn:microsoft.com/office/officeart/2005/8/layout/cycle4"/>
    <dgm:cxn modelId="{E6679D1F-FC5A-4F4C-9826-2DDDEC26647C}" type="presOf" srcId="{80D92795-CE87-4328-80F4-2C331B797728}" destId="{89C96909-D77B-4D58-A82B-D4B3F7961BB3}" srcOrd="0" destOrd="15" presId="urn:microsoft.com/office/officeart/2005/8/layout/cycle4"/>
    <dgm:cxn modelId="{774C1B23-BDFE-40F0-9A03-7D134AFC6497}" type="presOf" srcId="{44E584E3-8062-4B24-A985-EAC03EF382E1}" destId="{8EB0B2CB-8FDE-46D0-8CD7-7A4473C32A39}" srcOrd="0" destOrd="0" presId="urn:microsoft.com/office/officeart/2005/8/layout/cycle4"/>
    <dgm:cxn modelId="{3AFFF724-2E91-47A9-AAB7-C9D025E27095}" type="presOf" srcId="{DBE6C7A4-0CA4-47AB-ACFB-D7AA342A7FD7}" destId="{50255FF6-BC03-4116-BDEF-834441C8BE80}" srcOrd="1" destOrd="17" presId="urn:microsoft.com/office/officeart/2005/8/layout/cycle4"/>
    <dgm:cxn modelId="{7415E126-DB40-4001-AD7F-5AC782A4558C}" type="presOf" srcId="{AD93667D-09F2-4B37-97CC-FB8B3AA21ADE}" destId="{958696BE-0E61-46B2-A616-572C127D61AA}" srcOrd="1" destOrd="4" presId="urn:microsoft.com/office/officeart/2005/8/layout/cycle4"/>
    <dgm:cxn modelId="{3AA95B27-FC73-44F5-BC1B-DDF78657C05D}" type="presOf" srcId="{576B03F1-CE59-4829-B917-679CBA6B128B}" destId="{208C2224-A5D2-46B7-A674-97812C52AC56}" srcOrd="1" destOrd="3" presId="urn:microsoft.com/office/officeart/2005/8/layout/cycle4"/>
    <dgm:cxn modelId="{F0E31C28-3AAD-4F65-B009-C317D59D61E6}" type="presOf" srcId="{742541F3-E28D-4EF5-8738-05B4694B1D38}" destId="{50255FF6-BC03-4116-BDEF-834441C8BE80}" srcOrd="1" destOrd="19" presId="urn:microsoft.com/office/officeart/2005/8/layout/cycle4"/>
    <dgm:cxn modelId="{9679C528-2437-4AD2-A720-103BF2584AF6}" type="presOf" srcId="{B87DBE8A-94BF-4540-B000-9CDE9D71F3E9}" destId="{3DA3304C-7EBD-41CE-87EF-C84FEBAED616}" srcOrd="0" destOrd="5" presId="urn:microsoft.com/office/officeart/2005/8/layout/cycle4"/>
    <dgm:cxn modelId="{6FB7892A-32A9-415A-813D-90BFA37B6218}" srcId="{9FB81AF1-0851-46D2-B824-8D5DE2E68AF2}" destId="{618EE848-B271-416B-B7EE-9CF59B83B13A}" srcOrd="5" destOrd="0" parTransId="{9E5ED509-C710-4757-A5EE-9990012E33AA}" sibTransId="{BC4DA81F-B7F1-4AC7-8C05-4C3505D4D9A5}"/>
    <dgm:cxn modelId="{D92EDE2A-9FBB-4F23-A835-50AD3013646A}" type="presOf" srcId="{428556E0-7516-4A50-AED7-0B968FE1F910}" destId="{6A4BDC23-8D67-4F09-BD61-FA02E849D54E}" srcOrd="0" destOrd="5" presId="urn:microsoft.com/office/officeart/2005/8/layout/cycle4"/>
    <dgm:cxn modelId="{DF05772B-7A9C-4765-884A-0AD764D95973}" srcId="{E2126BAF-7F57-47DC-B907-A6A6AC3BEA08}" destId="{70162683-A019-455B-A83A-FED11DFB4F23}" srcOrd="1" destOrd="0" parTransId="{E997173D-76CC-4B1E-841A-E2B9D64A4299}" sibTransId="{BB350669-166D-4DAE-9BEE-C5F91EFCA42C}"/>
    <dgm:cxn modelId="{7BC8F42B-5DF6-46B5-ADA7-E853F01451FD}" type="presOf" srcId="{E2126BAF-7F57-47DC-B907-A6A6AC3BEA08}" destId="{E4DF8A62-04AD-4B00-B700-00E506A48FD1}" srcOrd="0" destOrd="0" presId="urn:microsoft.com/office/officeart/2005/8/layout/cycle4"/>
    <dgm:cxn modelId="{37867D2C-42F9-45B3-8A93-57DB6FE30E38}" type="presOf" srcId="{409CE2DE-0583-420F-86ED-C60ACA4CAB01}" destId="{208C2224-A5D2-46B7-A674-97812C52AC56}" srcOrd="1" destOrd="6" presId="urn:microsoft.com/office/officeart/2005/8/layout/cycle4"/>
    <dgm:cxn modelId="{2853562E-0ACB-4EC5-B8F6-16CC6DD46E36}" type="presOf" srcId="{7657149C-0233-4D89-8B83-36616034FCDA}" destId="{6A4BDC23-8D67-4F09-BD61-FA02E849D54E}" srcOrd="0" destOrd="4" presId="urn:microsoft.com/office/officeart/2005/8/layout/cycle4"/>
    <dgm:cxn modelId="{78C3482F-953A-4CA7-B697-D40EC80BD58B}" srcId="{9FB81AF1-0851-46D2-B824-8D5DE2E68AF2}" destId="{F9FBCE4A-F510-480E-9866-D3C7D8734FBA}" srcOrd="3" destOrd="0" parTransId="{D9710C6D-37F7-42EB-A37A-65EBAC2CF0E6}" sibTransId="{92AFF4AA-E151-4CF5-8DA1-5FA7897993A7}"/>
    <dgm:cxn modelId="{5E7DE131-C249-4FB3-8548-4233C82BE35C}" srcId="{E2126BAF-7F57-47DC-B907-A6A6AC3BEA08}" destId="{036D50C2-210A-4EE3-9EEF-3B08C36DAC12}" srcOrd="17" destOrd="0" parTransId="{F4900E74-F42D-4519-8CA6-A6084008DC48}" sibTransId="{7E61FAA7-9328-45F5-8902-A73D768D49D3}"/>
    <dgm:cxn modelId="{56F9CF37-F2A4-4F6B-AB14-C23668464549}" type="presOf" srcId="{7A72F366-F5F1-41FD-89FE-60F9568D39A8}" destId="{8EB0B2CB-8FDE-46D0-8CD7-7A4473C32A39}" srcOrd="0" destOrd="2" presId="urn:microsoft.com/office/officeart/2005/8/layout/cycle4"/>
    <dgm:cxn modelId="{2DD8073C-C3A1-4887-AFF6-BD59DDC7DF9C}" type="presOf" srcId="{EC076EF2-740B-441A-A2A7-085054577ECF}" destId="{208C2224-A5D2-46B7-A674-97812C52AC56}" srcOrd="1" destOrd="19" presId="urn:microsoft.com/office/officeart/2005/8/layout/cycle4"/>
    <dgm:cxn modelId="{3C17163C-49CF-4140-97A5-1B3FBF8C22EE}" type="presOf" srcId="{409CE2DE-0583-420F-86ED-C60ACA4CAB01}" destId="{89C96909-D77B-4D58-A82B-D4B3F7961BB3}" srcOrd="0" destOrd="6" presId="urn:microsoft.com/office/officeart/2005/8/layout/cycle4"/>
    <dgm:cxn modelId="{7F7A493F-094C-4147-9A74-94533029EAAC}" srcId="{60AAD62F-AC7B-45D7-A7A4-07B8E010F9A2}" destId="{E06D9916-AB10-407A-8125-FA9B8589879A}" srcOrd="16" destOrd="0" parTransId="{7C0775D6-72F0-4C65-AABC-B2FAE591840F}" sibTransId="{27706180-EA11-4622-91C6-7D92F453A986}"/>
    <dgm:cxn modelId="{AF03F63F-6569-41AB-91FE-FDFD116F4A7B}" type="presOf" srcId="{0FF4FFB7-AD8C-4F94-847C-8B4F9616A3A1}" destId="{6A4BDC23-8D67-4F09-BD61-FA02E849D54E}" srcOrd="0" destOrd="1" presId="urn:microsoft.com/office/officeart/2005/8/layout/cycle4"/>
    <dgm:cxn modelId="{1B449340-6BFD-488E-BFFD-B3A546643B0F}" type="presOf" srcId="{9A86C044-09C8-4005-8A02-07B560C665CA}" destId="{89C96909-D77B-4D58-A82B-D4B3F7961BB3}" srcOrd="0" destOrd="5" presId="urn:microsoft.com/office/officeart/2005/8/layout/cycle4"/>
    <dgm:cxn modelId="{80616F5C-BD62-4A22-B5B0-5B8B431E8FF6}" type="presOf" srcId="{74778D93-17C7-4C4B-A175-7D534D1FD2FD}" destId="{208C2224-A5D2-46B7-A674-97812C52AC56}" srcOrd="1" destOrd="4" presId="urn:microsoft.com/office/officeart/2005/8/layout/cycle4"/>
    <dgm:cxn modelId="{25C2D941-FEF6-4BE8-9BF0-9E0645F502A5}" type="presOf" srcId="{055AAB86-8000-4EB8-A9BC-933834B1300F}" destId="{208C2224-A5D2-46B7-A674-97812C52AC56}" srcOrd="1" destOrd="16" presId="urn:microsoft.com/office/officeart/2005/8/layout/cycle4"/>
    <dgm:cxn modelId="{FC407C62-1ED1-4A00-95CC-C750C6BE75EC}" type="presOf" srcId="{CE7D0EBD-3F7A-42DB-8196-6E38A592682A}" destId="{89C96909-D77B-4D58-A82B-D4B3F7961BB3}" srcOrd="0" destOrd="11" presId="urn:microsoft.com/office/officeart/2005/8/layout/cycle4"/>
    <dgm:cxn modelId="{05F88762-35D1-4394-AD3E-86AEC1EC369C}" type="presOf" srcId="{8887A761-AFEA-40C1-837E-8B2919CF56EB}" destId="{50255FF6-BC03-4116-BDEF-834441C8BE80}" srcOrd="1" destOrd="0" presId="urn:microsoft.com/office/officeart/2005/8/layout/cycle4"/>
    <dgm:cxn modelId="{50279E42-766D-45F4-8E01-C9694A85D874}" srcId="{60AAD62F-AC7B-45D7-A7A4-07B8E010F9A2}" destId="{1BEEF411-124C-480F-93D6-47452BE06DAE}" srcOrd="13" destOrd="0" parTransId="{87EABAC6-551E-4E31-ADE7-7541AAD91727}" sibTransId="{2C9F51E9-F68A-4A81-8FE4-5A29DF8F15DC}"/>
    <dgm:cxn modelId="{DF64C562-15CF-4530-B13D-FC6946E3825D}" type="presOf" srcId="{036D50C2-210A-4EE3-9EEF-3B08C36DAC12}" destId="{89C96909-D77B-4D58-A82B-D4B3F7961BB3}" srcOrd="0" destOrd="17" presId="urn:microsoft.com/office/officeart/2005/8/layout/cycle4"/>
    <dgm:cxn modelId="{3782E542-F532-4EB2-BDC8-6FC04E16EEEE}" type="presOf" srcId="{AD93667D-09F2-4B37-97CC-FB8B3AA21ADE}" destId="{8EB0B2CB-8FDE-46D0-8CD7-7A4473C32A39}" srcOrd="0" destOrd="4" presId="urn:microsoft.com/office/officeart/2005/8/layout/cycle4"/>
    <dgm:cxn modelId="{F5CE0C63-262D-4F0B-9068-1253DDAF048D}" type="presOf" srcId="{D8A0C09A-8789-4917-ACE8-3EFE8C3C4A30}" destId="{3DA3304C-7EBD-41CE-87EF-C84FEBAED616}" srcOrd="0" destOrd="2" presId="urn:microsoft.com/office/officeart/2005/8/layout/cycle4"/>
    <dgm:cxn modelId="{E8E40B44-4172-44BA-916C-4DD95781C9F9}" type="presOf" srcId="{70162683-A019-455B-A83A-FED11DFB4F23}" destId="{89C96909-D77B-4D58-A82B-D4B3F7961BB3}" srcOrd="0" destOrd="1" presId="urn:microsoft.com/office/officeart/2005/8/layout/cycle4"/>
    <dgm:cxn modelId="{50D3D144-6954-4F2A-AA17-2DBEEC6B0035}" type="presOf" srcId="{12AA08F2-4624-481E-AFDA-C5A38BFB51D5}" destId="{208C2224-A5D2-46B7-A674-97812C52AC56}" srcOrd="1" destOrd="2" presId="urn:microsoft.com/office/officeart/2005/8/layout/cycle4"/>
    <dgm:cxn modelId="{F52FF245-A86D-484B-A142-E96A53405F59}" srcId="{41139D4B-15C2-444A-8BE7-671844B30705}" destId="{7657149C-0233-4D89-8B83-36616034FCDA}" srcOrd="4" destOrd="0" parTransId="{7714EA46-F4FB-459B-A8C9-9FB296594F44}" sibTransId="{1B1CE799-123C-4344-AA23-FC846CAFE1CD}"/>
    <dgm:cxn modelId="{CE90A446-D277-40F3-8060-BB97D8B4165B}" srcId="{8D8E01CD-CBD2-44B0-B75D-5A81EB60AE39}" destId="{60AAD62F-AC7B-45D7-A7A4-07B8E010F9A2}" srcOrd="3" destOrd="0" parTransId="{4C552C43-96B9-45CB-A0BC-DA4F33CE975F}" sibTransId="{0597FA58-E693-441E-8A6B-6E6C09E66AF1}"/>
    <dgm:cxn modelId="{0344FE47-7F06-4B61-BECF-575817A07003}" type="presOf" srcId="{8887A761-AFEA-40C1-837E-8B2919CF56EB}" destId="{3DA3304C-7EBD-41CE-87EF-C84FEBAED616}" srcOrd="0" destOrd="0" presId="urn:microsoft.com/office/officeart/2005/8/layout/cycle4"/>
    <dgm:cxn modelId="{57B42E68-6E37-4B7D-A2A6-E18CD891B8B1}" type="presOf" srcId="{EC076EF2-740B-441A-A2A7-085054577ECF}" destId="{89C96909-D77B-4D58-A82B-D4B3F7961BB3}" srcOrd="0" destOrd="19" presId="urn:microsoft.com/office/officeart/2005/8/layout/cycle4"/>
    <dgm:cxn modelId="{3CB32649-2843-4555-8888-F56D1D012429}" type="presOf" srcId="{CA7F3AD2-9B84-41D5-806A-EBB0FA5DD173}" destId="{208C2224-A5D2-46B7-A674-97812C52AC56}" srcOrd="1" destOrd="18" presId="urn:microsoft.com/office/officeart/2005/8/layout/cycle4"/>
    <dgm:cxn modelId="{39CF9349-753C-4792-B591-9D5EB7343BEA}" type="presOf" srcId="{CA7F3AD2-9B84-41D5-806A-EBB0FA5DD173}" destId="{89C96909-D77B-4D58-A82B-D4B3F7961BB3}" srcOrd="0" destOrd="18" presId="urn:microsoft.com/office/officeart/2005/8/layout/cycle4"/>
    <dgm:cxn modelId="{6D9E9549-A7E9-475E-A062-FCECBE2BF5DB}" type="presOf" srcId="{74778D93-17C7-4C4B-A175-7D534D1FD2FD}" destId="{89C96909-D77B-4D58-A82B-D4B3F7961BB3}" srcOrd="0" destOrd="4" presId="urn:microsoft.com/office/officeart/2005/8/layout/cycle4"/>
    <dgm:cxn modelId="{861B336B-4225-4F36-B1DD-95FDC90FA6F5}" type="presOf" srcId="{37597CBD-83C5-44AB-B793-496656BBBAFF}" destId="{50255FF6-BC03-4116-BDEF-834441C8BE80}" srcOrd="1" destOrd="14" presId="urn:microsoft.com/office/officeart/2005/8/layout/cycle4"/>
    <dgm:cxn modelId="{76A7076F-1F4C-4572-B341-24D160D3F89A}" srcId="{9FB81AF1-0851-46D2-B824-8D5DE2E68AF2}" destId="{7A72F366-F5F1-41FD-89FE-60F9568D39A8}" srcOrd="2" destOrd="0" parTransId="{716A837F-6162-4C54-9F07-8E3C85873BFD}" sibTransId="{A4015B2A-8A8F-4A3D-BE03-40DAE8D21941}"/>
    <dgm:cxn modelId="{8BC7B46F-FEAF-40A6-8F65-D85C58C61BD0}" srcId="{E2126BAF-7F57-47DC-B907-A6A6AC3BEA08}" destId="{9A06240B-4971-4FCE-9BEE-A68CB27659E9}" srcOrd="0" destOrd="0" parTransId="{6961F14B-9518-42BA-8332-CA8A90D2E909}" sibTransId="{4BE2DB08-6DED-418E-8F18-CD4D6299EE84}"/>
    <dgm:cxn modelId="{98341970-7C96-4973-BC81-A40B9C2A7EEC}" type="presOf" srcId="{C60E1041-CD39-45DC-A8D5-71271882F19E}" destId="{89C96909-D77B-4D58-A82B-D4B3F7961BB3}" srcOrd="0" destOrd="14" presId="urn:microsoft.com/office/officeart/2005/8/layout/cycle4"/>
    <dgm:cxn modelId="{F9D44450-A4C8-460B-8DD8-753E28E6A397}" type="presOf" srcId="{F9FBCE4A-F510-480E-9866-D3C7D8734FBA}" destId="{8EB0B2CB-8FDE-46D0-8CD7-7A4473C32A39}" srcOrd="0" destOrd="3" presId="urn:microsoft.com/office/officeart/2005/8/layout/cycle4"/>
    <dgm:cxn modelId="{5D4F0072-B56A-4A60-9BFE-75B94F88F04C}" srcId="{60AAD62F-AC7B-45D7-A7A4-07B8E010F9A2}" destId="{DBE6C7A4-0CA4-47AB-ACFB-D7AA342A7FD7}" srcOrd="17" destOrd="0" parTransId="{BF95A1D4-0AA5-4E78-93C9-DA7D47FDB696}" sibTransId="{13B1D7F5-A0CA-4642-A88D-C90CE114DD63}"/>
    <dgm:cxn modelId="{6EBAE572-CD86-4128-BE34-0DFDEC54DE99}" type="presOf" srcId="{379BCBFA-5A09-4BFA-89D0-FDC6F52F73F8}" destId="{3DA3304C-7EBD-41CE-87EF-C84FEBAED616}" srcOrd="0" destOrd="7" presId="urn:microsoft.com/office/officeart/2005/8/layout/cycle4"/>
    <dgm:cxn modelId="{17BA7073-7BD8-4B92-A66D-8FF6A0D5F14C}" type="presOf" srcId="{357C7FE9-1192-4623-933F-4E8F7DF1E19C}" destId="{89C96909-D77B-4D58-A82B-D4B3F7961BB3}" srcOrd="0" destOrd="9" presId="urn:microsoft.com/office/officeart/2005/8/layout/cycle4"/>
    <dgm:cxn modelId="{84070A55-3FB9-472B-83AC-B0D439356BF0}" type="presOf" srcId="{426C5995-1BC6-4638-A251-044F380017C3}" destId="{6A4BDC23-8D67-4F09-BD61-FA02E849D54E}" srcOrd="0" destOrd="2" presId="urn:microsoft.com/office/officeart/2005/8/layout/cycle4"/>
    <dgm:cxn modelId="{0797A955-7410-498D-B1D7-B9EA7E69507E}" srcId="{E2126BAF-7F57-47DC-B907-A6A6AC3BEA08}" destId="{80D92795-CE87-4328-80F4-2C331B797728}" srcOrd="15" destOrd="0" parTransId="{166C2977-B8AC-476A-9974-17F5F10FF8CA}" sibTransId="{059FFC87-55BA-486A-87BB-E21EF72A8FC3}"/>
    <dgm:cxn modelId="{3091B155-AD6A-47E6-8AB7-61FEF0231828}" srcId="{41139D4B-15C2-444A-8BE7-671844B30705}" destId="{428556E0-7516-4A50-AED7-0B968FE1F910}" srcOrd="5" destOrd="0" parTransId="{A6C42A71-EA1D-440C-9804-2301D31AE6E8}" sibTransId="{E07E7EAE-0382-4161-A04D-78E3F9DFB8F2}"/>
    <dgm:cxn modelId="{20F5BE55-8FCE-4125-B1CE-6770EBD1CB53}" type="presOf" srcId="{70162683-A019-455B-A83A-FED11DFB4F23}" destId="{208C2224-A5D2-46B7-A674-97812C52AC56}" srcOrd="1" destOrd="1" presId="urn:microsoft.com/office/officeart/2005/8/layout/cycle4"/>
    <dgm:cxn modelId="{2765C775-4BA4-470B-84DE-8935EB3A850D}" type="presOf" srcId="{D8A0C09A-8789-4917-ACE8-3EFE8C3C4A30}" destId="{50255FF6-BC03-4116-BDEF-834441C8BE80}" srcOrd="1" destOrd="2" presId="urn:microsoft.com/office/officeart/2005/8/layout/cycle4"/>
    <dgm:cxn modelId="{C85F6F76-A49C-4D6B-9531-C4301EE4957B}" type="presOf" srcId="{1BEEF411-124C-480F-93D6-47452BE06DAE}" destId="{3DA3304C-7EBD-41CE-87EF-C84FEBAED616}" srcOrd="0" destOrd="13" presId="urn:microsoft.com/office/officeart/2005/8/layout/cycle4"/>
    <dgm:cxn modelId="{4312D676-D3A8-4F54-B579-D8C9D5AEC201}" srcId="{60AAD62F-AC7B-45D7-A7A4-07B8E010F9A2}" destId="{129829E6-F242-40AB-A00F-C4EEF1A6F0A8}" srcOrd="1" destOrd="0" parTransId="{E147DA5B-BA89-419F-9BAC-809E23C99958}" sibTransId="{1AB0D8B8-C7CA-4F23-B879-283340CF3849}"/>
    <dgm:cxn modelId="{6703C777-747D-4312-A608-51CE7F188A87}" type="presOf" srcId="{A28C9EB0-588D-47E0-8B4B-B006F84DE071}" destId="{958696BE-0E61-46B2-A616-572C127D61AA}" srcOrd="1" destOrd="1" presId="urn:microsoft.com/office/officeart/2005/8/layout/cycle4"/>
    <dgm:cxn modelId="{06E0D258-4F48-4E01-ADDC-1B0D81D0FA8A}" srcId="{60AAD62F-AC7B-45D7-A7A4-07B8E010F9A2}" destId="{379BCBFA-5A09-4BFA-89D0-FDC6F52F73F8}" srcOrd="7" destOrd="0" parTransId="{5E89580D-1BDD-494D-99C1-13F21E1D010A}" sibTransId="{013E0EF7-BD2D-4661-B78C-F780B08C718D}"/>
    <dgm:cxn modelId="{C3733159-B221-4A44-8204-BEDCF75C315A}" type="presOf" srcId="{9A06240B-4971-4FCE-9BEE-A68CB27659E9}" destId="{208C2224-A5D2-46B7-A674-97812C52AC56}" srcOrd="1" destOrd="0" presId="urn:microsoft.com/office/officeart/2005/8/layout/cycle4"/>
    <dgm:cxn modelId="{C3224979-A163-4F64-9970-CC108B9FB4EF}" srcId="{E2126BAF-7F57-47DC-B907-A6A6AC3BEA08}" destId="{82151095-0A81-42FC-84F7-EE92FB18440E}" srcOrd="20" destOrd="0" parTransId="{9A66ED6C-D64E-4F58-9CA6-036F4774422C}" sibTransId="{85043A95-3B0C-473D-9ED0-7F28922F5AD4}"/>
    <dgm:cxn modelId="{84FAB759-F4B9-4F81-BC32-3C41BF6EB06D}" srcId="{9FB81AF1-0851-46D2-B824-8D5DE2E68AF2}" destId="{44E584E3-8062-4B24-A985-EAC03EF382E1}" srcOrd="0" destOrd="0" parTransId="{22A39F8D-CD45-45C5-BD02-64E4403E8336}" sibTransId="{2EB42B41-08BE-4536-B294-E6218D2190FD}"/>
    <dgm:cxn modelId="{E549CC79-2398-4585-ABE6-A77FD6998A36}" type="presOf" srcId="{44E584E3-8062-4B24-A985-EAC03EF382E1}" destId="{958696BE-0E61-46B2-A616-572C127D61AA}" srcOrd="1" destOrd="0" presId="urn:microsoft.com/office/officeart/2005/8/layout/cycle4"/>
    <dgm:cxn modelId="{CBC6977A-25FF-4D92-B88C-D7552B5B0333}" type="presOf" srcId="{962EE991-FDCA-4E7E-8B0D-99E5DB62B36F}" destId="{208C2224-A5D2-46B7-A674-97812C52AC56}" srcOrd="1" destOrd="10" presId="urn:microsoft.com/office/officeart/2005/8/layout/cycle4"/>
    <dgm:cxn modelId="{0E64C07A-45FE-4353-B7AE-946032CBCC76}" type="presOf" srcId="{CE73AFAF-4145-4FB6-9B78-805E1BBDE856}" destId="{208C2224-A5D2-46B7-A674-97812C52AC56}" srcOrd="1" destOrd="8" presId="urn:microsoft.com/office/officeart/2005/8/layout/cycle4"/>
    <dgm:cxn modelId="{C6E9E17A-4C67-41D6-B5DE-5F2DED709594}" type="presOf" srcId="{25B28637-6B8C-4D0F-8C11-665102F805FD}" destId="{3DA3304C-7EBD-41CE-87EF-C84FEBAED616}" srcOrd="0" destOrd="9" presId="urn:microsoft.com/office/officeart/2005/8/layout/cycle4"/>
    <dgm:cxn modelId="{EBDE127C-05C2-477F-AA39-A966409D08E5}" type="presOf" srcId="{06CD11C6-F11E-412A-8641-C3AA7C58D9DA}" destId="{50255FF6-BC03-4116-BDEF-834441C8BE80}" srcOrd="1" destOrd="6" presId="urn:microsoft.com/office/officeart/2005/8/layout/cycle4"/>
    <dgm:cxn modelId="{39B0A07D-0956-4515-9DCE-C4BB871CC6E8}" type="presOf" srcId="{9FB81AF1-0851-46D2-B824-8D5DE2E68AF2}" destId="{25F05CF1-0B0C-4D58-A5AA-E66E21599B2D}" srcOrd="0" destOrd="0" presId="urn:microsoft.com/office/officeart/2005/8/layout/cycle4"/>
    <dgm:cxn modelId="{8F5F4F7E-A3F0-4409-A590-3FE01E59FE4E}" type="presOf" srcId="{B87DBE8A-94BF-4540-B000-9CDE9D71F3E9}" destId="{50255FF6-BC03-4116-BDEF-834441C8BE80}" srcOrd="1" destOrd="5" presId="urn:microsoft.com/office/officeart/2005/8/layout/cycle4"/>
    <dgm:cxn modelId="{DB246380-DC4D-4EC3-92DE-13858BB5CED3}" type="presOf" srcId="{5F6A7397-5134-4E67-9FA2-C5833A6BC714}" destId="{208C2224-A5D2-46B7-A674-97812C52AC56}" srcOrd="1" destOrd="13" presId="urn:microsoft.com/office/officeart/2005/8/layout/cycle4"/>
    <dgm:cxn modelId="{AA628B80-5458-44E5-9338-7FCDB8EE2330}" srcId="{41139D4B-15C2-444A-8BE7-671844B30705}" destId="{93EE5A36-0343-4E6B-91B9-0CF5D8069555}" srcOrd="0" destOrd="0" parTransId="{330D38DF-1118-4CBD-8C90-54816DC2CEE3}" sibTransId="{9616E64C-0589-401E-A720-0F1B7DAEAA7F}"/>
    <dgm:cxn modelId="{4C00C881-0DDA-4D5F-86FD-AE6B3095A274}" srcId="{8D8E01CD-CBD2-44B0-B75D-5A81EB60AE39}" destId="{E2126BAF-7F57-47DC-B907-A6A6AC3BEA08}" srcOrd="2" destOrd="0" parTransId="{8A97390A-1E49-4F13-8066-CB71600634D4}" sibTransId="{5979629B-F1EA-4537-9EBB-AC05A5A8DFCD}"/>
    <dgm:cxn modelId="{78D9EA84-1F15-43C7-BCBC-2AE218423F74}" srcId="{41139D4B-15C2-444A-8BE7-671844B30705}" destId="{0FF4FFB7-AD8C-4F94-847C-8B4F9616A3A1}" srcOrd="1" destOrd="0" parTransId="{DEA9E67F-E1F1-4089-AB7C-C9B0977D1CF1}" sibTransId="{A9F6A057-212D-4722-A3F9-B1CFA20225A5}"/>
    <dgm:cxn modelId="{D95C7585-B2B2-4CD7-B627-B3B7589FBBBA}" type="presOf" srcId="{85A39BF5-E414-4B37-9AEC-478595195FA4}" destId="{50255FF6-BC03-4116-BDEF-834441C8BE80}" srcOrd="1" destOrd="4" presId="urn:microsoft.com/office/officeart/2005/8/layout/cycle4"/>
    <dgm:cxn modelId="{042ED785-FA3F-45A0-951B-1130752D8339}" type="presOf" srcId="{C90029F8-B11F-4797-9ED1-6D3512AA6CEC}" destId="{50255FF6-BC03-4116-BDEF-834441C8BE80}" srcOrd="1" destOrd="3" presId="urn:microsoft.com/office/officeart/2005/8/layout/cycle4"/>
    <dgm:cxn modelId="{7DAFCC87-2434-48FC-B190-2F35E9C8B5F9}" type="presOf" srcId="{C60E1041-CD39-45DC-A8D5-71271882F19E}" destId="{208C2224-A5D2-46B7-A674-97812C52AC56}" srcOrd="1" destOrd="14" presId="urn:microsoft.com/office/officeart/2005/8/layout/cycle4"/>
    <dgm:cxn modelId="{974D8F89-D40A-4137-9605-DA54AAED7074}" type="presOf" srcId="{BA0A6A58-7FC7-4B55-BCD1-0026377C4349}" destId="{3DA3304C-7EBD-41CE-87EF-C84FEBAED616}" srcOrd="0" destOrd="8" presId="urn:microsoft.com/office/officeart/2005/8/layout/cycle4"/>
    <dgm:cxn modelId="{BA88C689-60BD-4CDC-A4ED-5A76EB256BC6}" srcId="{60AAD62F-AC7B-45D7-A7A4-07B8E010F9A2}" destId="{37597CBD-83C5-44AB-B793-496656BBBAFF}" srcOrd="14" destOrd="0" parTransId="{FE3BB000-5CA5-417D-A7A4-ACAFAB35ED88}" sibTransId="{DD3AEFC1-30E7-4855-B310-C4EE815F3B71}"/>
    <dgm:cxn modelId="{FA08D889-78F4-4CF6-A375-C228954B3435}" type="presOf" srcId="{379BCBFA-5A09-4BFA-89D0-FDC6F52F73F8}" destId="{50255FF6-BC03-4116-BDEF-834441C8BE80}" srcOrd="1" destOrd="7" presId="urn:microsoft.com/office/officeart/2005/8/layout/cycle4"/>
    <dgm:cxn modelId="{CEAC938A-D028-407D-AA85-30FB02C84CA5}" type="presOf" srcId="{129829E6-F242-40AB-A00F-C4EEF1A6F0A8}" destId="{3DA3304C-7EBD-41CE-87EF-C84FEBAED616}" srcOrd="0" destOrd="1" presId="urn:microsoft.com/office/officeart/2005/8/layout/cycle4"/>
    <dgm:cxn modelId="{DD3A9893-50A8-4EE9-BB36-1F8B83F89E6C}" type="presOf" srcId="{576B03F1-CE59-4829-B917-679CBA6B128B}" destId="{89C96909-D77B-4D58-A82B-D4B3F7961BB3}" srcOrd="0" destOrd="3" presId="urn:microsoft.com/office/officeart/2005/8/layout/cycle4"/>
    <dgm:cxn modelId="{79AD0095-E55A-482E-836E-C8EAEFF42DBB}" srcId="{E2126BAF-7F57-47DC-B907-A6A6AC3BEA08}" destId="{74778D93-17C7-4C4B-A175-7D534D1FD2FD}" srcOrd="4" destOrd="0" parTransId="{1EC3F4E8-2CCE-4506-B84D-C3547952290D}" sibTransId="{A2038214-8B36-4ED3-961D-6F2D5975FA08}"/>
    <dgm:cxn modelId="{A4D71C95-3736-4EBF-ABD1-6AC16E97849D}" srcId="{E2126BAF-7F57-47DC-B907-A6A6AC3BEA08}" destId="{055AAB86-8000-4EB8-A9BC-933834B1300F}" srcOrd="16" destOrd="0" parTransId="{C504985C-EEB1-4E3E-9C75-957B92BCA876}" sibTransId="{A8B657DF-18A6-40A9-8DAA-6DBCB8D225C6}"/>
    <dgm:cxn modelId="{20239C97-7953-4C57-8CB1-07247E6C1473}" type="presOf" srcId="{357C7FE9-1192-4623-933F-4E8F7DF1E19C}" destId="{208C2224-A5D2-46B7-A674-97812C52AC56}" srcOrd="1" destOrd="9" presId="urn:microsoft.com/office/officeart/2005/8/layout/cycle4"/>
    <dgm:cxn modelId="{3E1A9598-70B8-49DB-9A0E-C89CB1003479}" srcId="{41139D4B-15C2-444A-8BE7-671844B30705}" destId="{4C88FA8F-E1DB-440C-A56B-39529487D58A}" srcOrd="3" destOrd="0" parTransId="{15C29336-DEB8-4306-835B-02522A494828}" sibTransId="{9F256D7F-CDE2-45C1-B961-A43584132F9C}"/>
    <dgm:cxn modelId="{3E027599-2DA3-4747-A8C6-E827D0FA4FD3}" type="presOf" srcId="{3A43C0E4-B758-49C5-B9C2-50A2EA781074}" destId="{3DA3304C-7EBD-41CE-87EF-C84FEBAED616}" srcOrd="0" destOrd="15" presId="urn:microsoft.com/office/officeart/2005/8/layout/cycle4"/>
    <dgm:cxn modelId="{B964D49D-FAE5-4D3A-9F09-47ACD2C72825}" srcId="{8D8E01CD-CBD2-44B0-B75D-5A81EB60AE39}" destId="{9FB81AF1-0851-46D2-B824-8D5DE2E68AF2}" srcOrd="0" destOrd="0" parTransId="{FAFD39AC-DF30-4CB4-92A9-D72D43DDB5BE}" sibTransId="{85749A3D-FF91-4B78-A1F3-5B85E4082EC0}"/>
    <dgm:cxn modelId="{CB428C9E-9CCF-4732-96BD-7391C01B8430}" type="presOf" srcId="{41139D4B-15C2-444A-8BE7-671844B30705}" destId="{551C5381-85BC-4F9A-A8BE-9855669FA213}" srcOrd="0" destOrd="0" presId="urn:microsoft.com/office/officeart/2005/8/layout/cycle4"/>
    <dgm:cxn modelId="{AF5D2DA1-FDA1-4956-A42C-C09B68682EDB}" srcId="{60AAD62F-AC7B-45D7-A7A4-07B8E010F9A2}" destId="{25B28637-6B8C-4D0F-8C11-665102F805FD}" srcOrd="9" destOrd="0" parTransId="{E7FC8C62-2A81-4E3F-A813-89F9FF426BC0}" sibTransId="{69461755-340C-4DFF-A37E-0534F49FB5BC}"/>
    <dgm:cxn modelId="{7A9E12A3-ADAF-422A-9678-F5064D23A372}" type="presOf" srcId="{9A06240B-4971-4FCE-9BEE-A68CB27659E9}" destId="{89C96909-D77B-4D58-A82B-D4B3F7961BB3}" srcOrd="0" destOrd="0" presId="urn:microsoft.com/office/officeart/2005/8/layout/cycle4"/>
    <dgm:cxn modelId="{E30389A4-8233-4861-A07D-9B5B880E70EC}" type="presOf" srcId="{DBE6C7A4-0CA4-47AB-ACFB-D7AA342A7FD7}" destId="{3DA3304C-7EBD-41CE-87EF-C84FEBAED616}" srcOrd="0" destOrd="17" presId="urn:microsoft.com/office/officeart/2005/8/layout/cycle4"/>
    <dgm:cxn modelId="{56EA07A7-0967-4391-9D9A-A94B0150D09B}" type="presOf" srcId="{CE73AFAF-4145-4FB6-9B78-805E1BBDE856}" destId="{89C96909-D77B-4D58-A82B-D4B3F7961BB3}" srcOrd="0" destOrd="8" presId="urn:microsoft.com/office/officeart/2005/8/layout/cycle4"/>
    <dgm:cxn modelId="{B8E33CA9-2FF8-492E-8CA5-F655D63A5A2A}" type="presOf" srcId="{5805BEAF-1CF7-4FBF-B498-607EB9C188B6}" destId="{3DA3304C-7EBD-41CE-87EF-C84FEBAED616}" srcOrd="0" destOrd="11" presId="urn:microsoft.com/office/officeart/2005/8/layout/cycle4"/>
    <dgm:cxn modelId="{B2D8A6AD-F84E-4C5D-8800-7208935DA05F}" srcId="{E2126BAF-7F57-47DC-B907-A6A6AC3BEA08}" destId="{12AA08F2-4624-481E-AFDA-C5A38BFB51D5}" srcOrd="2" destOrd="0" parTransId="{965D6897-849F-450A-BB20-F5140F74645B}" sibTransId="{0356271F-481C-41CF-8EEC-A4EA8143F991}"/>
    <dgm:cxn modelId="{95F275AE-C288-4C4E-A541-57C42767C410}" srcId="{60AAD62F-AC7B-45D7-A7A4-07B8E010F9A2}" destId="{5805BEAF-1CF7-4FBF-B498-607EB9C188B6}" srcOrd="11" destOrd="0" parTransId="{D031DBAA-3172-4BB1-B3F5-8304D5196491}" sibTransId="{C5C00ED1-F0D6-47DD-8909-7FE640717D24}"/>
    <dgm:cxn modelId="{A0EEF2B0-40B6-474B-BE23-F7ED51F0B5B5}" type="presOf" srcId="{C90029F8-B11F-4797-9ED1-6D3512AA6CEC}" destId="{3DA3304C-7EBD-41CE-87EF-C84FEBAED616}" srcOrd="0" destOrd="3" presId="urn:microsoft.com/office/officeart/2005/8/layout/cycle4"/>
    <dgm:cxn modelId="{486235B2-7DF4-4C54-A8A4-7F539768CCA8}" type="presOf" srcId="{618EE848-B271-416B-B7EE-9CF59B83B13A}" destId="{958696BE-0E61-46B2-A616-572C127D61AA}" srcOrd="1" destOrd="5" presId="urn:microsoft.com/office/officeart/2005/8/layout/cycle4"/>
    <dgm:cxn modelId="{44F9A9B3-4A6E-484A-9C77-C84681F3D0C7}" srcId="{E2126BAF-7F57-47DC-B907-A6A6AC3BEA08}" destId="{67388EC9-F9DC-4B13-8174-40621E7D9580}" srcOrd="7" destOrd="0" parTransId="{593E76CF-102C-46AC-98E7-9BF059F824A3}" sibTransId="{750614F7-0F5D-458A-9DD0-DF59BE7B24C2}"/>
    <dgm:cxn modelId="{41C8FFB8-D13F-4ECD-9144-3C7794CADB61}" srcId="{60AAD62F-AC7B-45D7-A7A4-07B8E010F9A2}" destId="{06CD11C6-F11E-412A-8641-C3AA7C58D9DA}" srcOrd="6" destOrd="0" parTransId="{EC5EB6FC-FFB5-4914-ABDD-F2235C57AE8A}" sibTransId="{F43F54EB-A73A-43AF-9826-D2D63DCBCA89}"/>
    <dgm:cxn modelId="{B2A966B9-0BD5-486D-A3B6-37215F475F88}" srcId="{E2126BAF-7F57-47DC-B907-A6A6AC3BEA08}" destId="{5F6A7397-5134-4E67-9FA2-C5833A6BC714}" srcOrd="13" destOrd="0" parTransId="{6D4BB3C2-1F64-4061-8885-B21AC30B0007}" sibTransId="{5B5838B1-1BCD-48BF-9CC4-4508972C1A9E}"/>
    <dgm:cxn modelId="{8A8FADBA-AB62-4024-B938-ED641A8E3FD7}" type="presOf" srcId="{EE8A98C1-B848-4A08-AA8C-553F30AE0855}" destId="{3DA3304C-7EBD-41CE-87EF-C84FEBAED616}" srcOrd="0" destOrd="10" presId="urn:microsoft.com/office/officeart/2005/8/layout/cycle4"/>
    <dgm:cxn modelId="{080F0CBE-C01A-4B48-B23D-1703272CAC69}" type="presOf" srcId="{CE7D0EBD-3F7A-42DB-8196-6E38A592682A}" destId="{208C2224-A5D2-46B7-A674-97812C52AC56}" srcOrd="1" destOrd="11" presId="urn:microsoft.com/office/officeart/2005/8/layout/cycle4"/>
    <dgm:cxn modelId="{F1E150BE-8ED8-4E3F-AE2C-5E57BCC9CEBD}" srcId="{60AAD62F-AC7B-45D7-A7A4-07B8E010F9A2}" destId="{B87DBE8A-94BF-4540-B000-9CDE9D71F3E9}" srcOrd="5" destOrd="0" parTransId="{269E0E65-8DA2-4A55-8877-4D79ABD10D0B}" sibTransId="{EDF5BBC8-536C-4FFF-9EE0-63F1666FFCBC}"/>
    <dgm:cxn modelId="{6F3AE8BE-E068-4207-AB01-B2F14691CA8C}" type="presOf" srcId="{1BEEF411-124C-480F-93D6-47452BE06DAE}" destId="{50255FF6-BC03-4116-BDEF-834441C8BE80}" srcOrd="1" destOrd="13" presId="urn:microsoft.com/office/officeart/2005/8/layout/cycle4"/>
    <dgm:cxn modelId="{BE6575BF-97F4-40B0-9184-DC3925233145}" type="presOf" srcId="{8D8E01CD-CBD2-44B0-B75D-5A81EB60AE39}" destId="{ACF46C92-A8F4-4C52-8088-F4A0544DE29B}" srcOrd="0" destOrd="0" presId="urn:microsoft.com/office/officeart/2005/8/layout/cycle4"/>
    <dgm:cxn modelId="{AD03B6BF-167A-4B70-B69C-4020AB127FCA}" type="presOf" srcId="{67388EC9-F9DC-4B13-8174-40621E7D9580}" destId="{89C96909-D77B-4D58-A82B-D4B3F7961BB3}" srcOrd="0" destOrd="7" presId="urn:microsoft.com/office/officeart/2005/8/layout/cycle4"/>
    <dgm:cxn modelId="{D25804C0-AB76-40CF-8769-B94CFF40A466}" srcId="{E2126BAF-7F57-47DC-B907-A6A6AC3BEA08}" destId="{576B03F1-CE59-4829-B917-679CBA6B128B}" srcOrd="3" destOrd="0" parTransId="{45E2DF1A-B7A6-4B80-9866-C62083C8C9D0}" sibTransId="{E38A0027-E8DB-4645-97D5-8FF70903C588}"/>
    <dgm:cxn modelId="{08D01DC0-0C8E-4A52-B01E-F8961B75480D}" type="presOf" srcId="{962EE991-FDCA-4E7E-8B0D-99E5DB62B36F}" destId="{89C96909-D77B-4D58-A82B-D4B3F7961BB3}" srcOrd="0" destOrd="10" presId="urn:microsoft.com/office/officeart/2005/8/layout/cycle4"/>
    <dgm:cxn modelId="{351977C2-4476-45CA-BBFE-BF6284A66BD3}" type="presOf" srcId="{055AAB86-8000-4EB8-A9BC-933834B1300F}" destId="{89C96909-D77B-4D58-A82B-D4B3F7961BB3}" srcOrd="0" destOrd="16" presId="urn:microsoft.com/office/officeart/2005/8/layout/cycle4"/>
    <dgm:cxn modelId="{0F3898C6-4EEC-498C-8891-847F655E56FF}" type="presOf" srcId="{6355BDCA-337B-44F8-AD4B-64AE6DDE0DCD}" destId="{3DA3304C-7EBD-41CE-87EF-C84FEBAED616}" srcOrd="0" destOrd="20" presId="urn:microsoft.com/office/officeart/2005/8/layout/cycle4"/>
    <dgm:cxn modelId="{814835C7-59CF-46E2-8641-3443743889CD}" type="presOf" srcId="{82151095-0A81-42FC-84F7-EE92FB18440E}" destId="{89C96909-D77B-4D58-A82B-D4B3F7961BB3}" srcOrd="0" destOrd="20" presId="urn:microsoft.com/office/officeart/2005/8/layout/cycle4"/>
    <dgm:cxn modelId="{22B762C7-3A5A-473D-9862-474D93F5CD7E}" type="presOf" srcId="{85A39BF5-E414-4B37-9AEC-478595195FA4}" destId="{3DA3304C-7EBD-41CE-87EF-C84FEBAED616}" srcOrd="0" destOrd="4" presId="urn:microsoft.com/office/officeart/2005/8/layout/cycle4"/>
    <dgm:cxn modelId="{B1BD75CB-FA90-40DE-8970-A1134B0D0A8A}" srcId="{E2126BAF-7F57-47DC-B907-A6A6AC3BEA08}" destId="{962EE991-FDCA-4E7E-8B0D-99E5DB62B36F}" srcOrd="10" destOrd="0" parTransId="{D4B31B75-E4A7-42F6-8CC2-A55E63CDF386}" sibTransId="{7582D937-D94F-442E-9424-2E6855160218}"/>
    <dgm:cxn modelId="{067EFACC-BD1B-47AE-8F6C-3A0BDAAC931E}" type="presOf" srcId="{9021DFAF-29B6-47BD-8ED0-F3C367B3DC34}" destId="{50255FF6-BC03-4116-BDEF-834441C8BE80}" srcOrd="1" destOrd="18" presId="urn:microsoft.com/office/officeart/2005/8/layout/cycle4"/>
    <dgm:cxn modelId="{5458D3CD-FE3D-4B62-92AA-BA9BEAB903D9}" srcId="{8D8E01CD-CBD2-44B0-B75D-5A81EB60AE39}" destId="{41139D4B-15C2-444A-8BE7-671844B30705}" srcOrd="1" destOrd="0" parTransId="{FA16151D-8B31-4D7F-82C4-BC16485E3FD9}" sibTransId="{92638660-0A1A-4567-84FA-761D260B9467}"/>
    <dgm:cxn modelId="{2B2CF5CF-44E1-420D-8E91-82D58025A290}" type="presOf" srcId="{9F6F945B-26C4-4BDE-B2BA-15AC24C8A8A6}" destId="{89C96909-D77B-4D58-A82B-D4B3F7961BB3}" srcOrd="0" destOrd="12" presId="urn:microsoft.com/office/officeart/2005/8/layout/cycle4"/>
    <dgm:cxn modelId="{4C1144D3-5F0D-4E71-A7B6-F33E9CB74B98}" srcId="{60AAD62F-AC7B-45D7-A7A4-07B8E010F9A2}" destId="{3A43C0E4-B758-49C5-B9C2-50A2EA781074}" srcOrd="15" destOrd="0" parTransId="{48C6B347-806E-4139-B09F-65951F5F5BFB}" sibTransId="{CAB84CC7-D555-4218-8A61-CDDFE14CA35F}"/>
    <dgm:cxn modelId="{E54FF8D4-1E61-4FDC-883D-F5D108CA90F4}" srcId="{41139D4B-15C2-444A-8BE7-671844B30705}" destId="{426C5995-1BC6-4638-A251-044F380017C3}" srcOrd="2" destOrd="0" parTransId="{42E8723A-DDAD-4047-9D23-16F4B3E33914}" sibTransId="{33D01B85-653C-4263-BC54-DB4D3C6D4DD1}"/>
    <dgm:cxn modelId="{2A70F9D4-F58F-4A6E-8612-3D012D04D10D}" type="presOf" srcId="{5805BEAF-1CF7-4FBF-B498-607EB9C188B6}" destId="{50255FF6-BC03-4116-BDEF-834441C8BE80}" srcOrd="1" destOrd="11" presId="urn:microsoft.com/office/officeart/2005/8/layout/cycle4"/>
    <dgm:cxn modelId="{BD79B2D6-3C44-43F0-A1E3-28A2237D6789}" srcId="{E2126BAF-7F57-47DC-B907-A6A6AC3BEA08}" destId="{CE73AFAF-4145-4FB6-9B78-805E1BBDE856}" srcOrd="8" destOrd="0" parTransId="{F26CB813-3567-43C2-A990-6DA4BE98BA26}" sibTransId="{48511F30-8B1A-4E78-9A9A-B6D439B6FB0C}"/>
    <dgm:cxn modelId="{2FB603D7-F69F-4BFE-BBFD-B867FB64D49F}" srcId="{9FB81AF1-0851-46D2-B824-8D5DE2E68AF2}" destId="{AD93667D-09F2-4B37-97CC-FB8B3AA21ADE}" srcOrd="4" destOrd="0" parTransId="{B114DEEE-B9F0-4FB7-9437-F61CEF600F46}" sibTransId="{79CB8BBB-B83C-428F-898A-E77167121689}"/>
    <dgm:cxn modelId="{64B2A9DD-9A20-4E7C-8051-E19F238081F0}" type="presOf" srcId="{12AA08F2-4624-481E-AFDA-C5A38BFB51D5}" destId="{89C96909-D77B-4D58-A82B-D4B3F7961BB3}" srcOrd="0" destOrd="2" presId="urn:microsoft.com/office/officeart/2005/8/layout/cycle4"/>
    <dgm:cxn modelId="{B22440DE-AF96-4B1E-BC19-BE6A1DB05FCA}" type="presOf" srcId="{6355BDCA-337B-44F8-AD4B-64AE6DDE0DCD}" destId="{50255FF6-BC03-4116-BDEF-834441C8BE80}" srcOrd="1" destOrd="20" presId="urn:microsoft.com/office/officeart/2005/8/layout/cycle4"/>
    <dgm:cxn modelId="{8AF14DDF-DF6C-4A62-93FD-C99745904D77}" type="presOf" srcId="{F37AC3C4-277D-43FE-95C0-8C9D73828FB0}" destId="{50255FF6-BC03-4116-BDEF-834441C8BE80}" srcOrd="1" destOrd="12" presId="urn:microsoft.com/office/officeart/2005/8/layout/cycle4"/>
    <dgm:cxn modelId="{683098DF-3BD7-4528-8F53-6F1F5BB781B7}" srcId="{60AAD62F-AC7B-45D7-A7A4-07B8E010F9A2}" destId="{F37AC3C4-277D-43FE-95C0-8C9D73828FB0}" srcOrd="12" destOrd="0" parTransId="{3EED8DB2-785B-4AF4-B507-302F02B07B1F}" sibTransId="{6DBC2447-1489-4A7D-8038-8A9320FFEA6E}"/>
    <dgm:cxn modelId="{A11DEDE0-AA50-42EE-9F8C-F1848E12917A}" srcId="{E2126BAF-7F57-47DC-B907-A6A6AC3BEA08}" destId="{9A86C044-09C8-4005-8A02-07B560C665CA}" srcOrd="5" destOrd="0" parTransId="{3E283678-6C46-4EC1-8BE6-D94AF00D8664}" sibTransId="{1D8E6F6B-C90B-45E0-A896-E2BDA28623EE}"/>
    <dgm:cxn modelId="{F24BB6E1-440D-47CE-B9CF-D88AC8C92882}" type="presOf" srcId="{036D50C2-210A-4EE3-9EEF-3B08C36DAC12}" destId="{208C2224-A5D2-46B7-A674-97812C52AC56}" srcOrd="1" destOrd="17" presId="urn:microsoft.com/office/officeart/2005/8/layout/cycle4"/>
    <dgm:cxn modelId="{C03CF5E3-EFDB-4C1D-84AE-CCE1F019592C}" type="presOf" srcId="{25B28637-6B8C-4D0F-8C11-665102F805FD}" destId="{50255FF6-BC03-4116-BDEF-834441C8BE80}" srcOrd="1" destOrd="9" presId="urn:microsoft.com/office/officeart/2005/8/layout/cycle4"/>
    <dgm:cxn modelId="{8219A4E5-F37F-4A15-93E3-6785A03B352F}" type="presOf" srcId="{9021DFAF-29B6-47BD-8ED0-F3C367B3DC34}" destId="{3DA3304C-7EBD-41CE-87EF-C84FEBAED616}" srcOrd="0" destOrd="18" presId="urn:microsoft.com/office/officeart/2005/8/layout/cycle4"/>
    <dgm:cxn modelId="{8E4BFFE5-5EA1-4933-82AC-C9430E980365}" type="presOf" srcId="{742541F3-E28D-4EF5-8738-05B4694B1D38}" destId="{3DA3304C-7EBD-41CE-87EF-C84FEBAED616}" srcOrd="0" destOrd="19" presId="urn:microsoft.com/office/officeart/2005/8/layout/cycle4"/>
    <dgm:cxn modelId="{5E485EE7-9F2B-4D30-AF64-B4D6558C83EB}" srcId="{9FB81AF1-0851-46D2-B824-8D5DE2E68AF2}" destId="{A28C9EB0-588D-47E0-8B4B-B006F84DE071}" srcOrd="1" destOrd="0" parTransId="{23575716-12B7-458D-BB8F-9AB23BAA2FF1}" sibTransId="{077A6BF5-AA05-4EF5-A17B-00634A514B93}"/>
    <dgm:cxn modelId="{CB139CE7-9932-4554-8A07-D79DD9ACE491}" type="presOf" srcId="{9F6F945B-26C4-4BDE-B2BA-15AC24C8A8A6}" destId="{208C2224-A5D2-46B7-A674-97812C52AC56}" srcOrd="1" destOrd="12" presId="urn:microsoft.com/office/officeart/2005/8/layout/cycle4"/>
    <dgm:cxn modelId="{C23FC6EA-F544-4D9F-BF93-EE5870615351}" type="presOf" srcId="{80D92795-CE87-4328-80F4-2C331B797728}" destId="{208C2224-A5D2-46B7-A674-97812C52AC56}" srcOrd="1" destOrd="15" presId="urn:microsoft.com/office/officeart/2005/8/layout/cycle4"/>
    <dgm:cxn modelId="{2AC7DCEC-DF83-4763-90AF-D9B45F04C2EE}" srcId="{60AAD62F-AC7B-45D7-A7A4-07B8E010F9A2}" destId="{BA0A6A58-7FC7-4B55-BCD1-0026377C4349}" srcOrd="8" destOrd="0" parTransId="{0CCFBB83-413C-4FBA-B320-28C75DE03BEC}" sibTransId="{0E704646-33AC-48A7-A179-B887C31B0827}"/>
    <dgm:cxn modelId="{A5619FEF-AAF6-4027-A434-89874F95D2AA}" srcId="{E2126BAF-7F57-47DC-B907-A6A6AC3BEA08}" destId="{357C7FE9-1192-4623-933F-4E8F7DF1E19C}" srcOrd="9" destOrd="0" parTransId="{4DC3A598-6623-4C79-8AE3-CFEE57898062}" sibTransId="{1C15BE5D-A555-4A61-BA9E-FC2C58E3A5D0}"/>
    <dgm:cxn modelId="{897DCDEF-6966-4D9D-986A-7E9ECF099949}" type="presOf" srcId="{E06D9916-AB10-407A-8125-FA9B8589879A}" destId="{3DA3304C-7EBD-41CE-87EF-C84FEBAED616}" srcOrd="0" destOrd="16" presId="urn:microsoft.com/office/officeart/2005/8/layout/cycle4"/>
    <dgm:cxn modelId="{C2EFA6F0-D282-41B1-A237-F91AC659E9B0}" srcId="{60AAD62F-AC7B-45D7-A7A4-07B8E010F9A2}" destId="{8887A761-AFEA-40C1-837E-8B2919CF56EB}" srcOrd="0" destOrd="0" parTransId="{C053ECC7-79FA-4310-BCA3-F69DD15585AA}" sibTransId="{ED5D3556-0F46-44E6-AA9F-E28C9940C7B5}"/>
    <dgm:cxn modelId="{C608F4F0-66D5-4A1C-AAE7-68E57D3124FD}" type="presOf" srcId="{E06D9916-AB10-407A-8125-FA9B8589879A}" destId="{50255FF6-BC03-4116-BDEF-834441C8BE80}" srcOrd="1" destOrd="16" presId="urn:microsoft.com/office/officeart/2005/8/layout/cycle4"/>
    <dgm:cxn modelId="{B89C5DF1-2709-454C-AA70-5F43D7A6A397}" srcId="{60AAD62F-AC7B-45D7-A7A4-07B8E010F9A2}" destId="{6355BDCA-337B-44F8-AD4B-64AE6DDE0DCD}" srcOrd="20" destOrd="0" parTransId="{EFAFBC1E-0922-4D2B-A9EE-9AC1E65222A8}" sibTransId="{546161D9-107E-4520-93E4-98723C125043}"/>
    <dgm:cxn modelId="{4D40CEF3-69E7-4553-8399-6B82A36AC8F7}" type="presOf" srcId="{0FF4FFB7-AD8C-4F94-847C-8B4F9616A3A1}" destId="{40AF15C5-5D25-41A4-B139-778BA0B46B0E}" srcOrd="1" destOrd="1" presId="urn:microsoft.com/office/officeart/2005/8/layout/cycle4"/>
    <dgm:cxn modelId="{EC1401F5-5E19-4F09-A0EC-F4877B32623B}" type="presOf" srcId="{67388EC9-F9DC-4B13-8174-40621E7D9580}" destId="{208C2224-A5D2-46B7-A674-97812C52AC56}" srcOrd="1" destOrd="7" presId="urn:microsoft.com/office/officeart/2005/8/layout/cycle4"/>
    <dgm:cxn modelId="{4C4AF4F6-3C22-4954-B63A-100B5DD92128}" srcId="{60AAD62F-AC7B-45D7-A7A4-07B8E010F9A2}" destId="{85A39BF5-E414-4B37-9AEC-478595195FA4}" srcOrd="4" destOrd="0" parTransId="{ADFE090D-60BF-453C-86BB-7AE9B817DE6E}" sibTransId="{C63409FC-576A-42C2-9A68-BD4955C39C69}"/>
    <dgm:cxn modelId="{698352F7-7F01-47B7-BBFF-AC9BAF79B22D}" type="presOf" srcId="{93EE5A36-0343-4E6B-91B9-0CF5D8069555}" destId="{40AF15C5-5D25-41A4-B139-778BA0B46B0E}" srcOrd="1" destOrd="0" presId="urn:microsoft.com/office/officeart/2005/8/layout/cycle4"/>
    <dgm:cxn modelId="{4EEE59F7-3D64-4F5C-974E-EC254A543EB1}" type="presOf" srcId="{60AAD62F-AC7B-45D7-A7A4-07B8E010F9A2}" destId="{9B69129A-214B-4B29-9B02-773422F13FE5}" srcOrd="0" destOrd="0" presId="urn:microsoft.com/office/officeart/2005/8/layout/cycle4"/>
    <dgm:cxn modelId="{B0A79FF7-C7CB-4DE9-A3AB-04DED5A8C73A}" type="presOf" srcId="{F37AC3C4-277D-43FE-95C0-8C9D73828FB0}" destId="{3DA3304C-7EBD-41CE-87EF-C84FEBAED616}" srcOrd="0" destOrd="12" presId="urn:microsoft.com/office/officeart/2005/8/layout/cycle4"/>
    <dgm:cxn modelId="{683778F8-FFEC-4E07-8190-1F7A2FAC22BC}" srcId="{E2126BAF-7F57-47DC-B907-A6A6AC3BEA08}" destId="{409CE2DE-0583-420F-86ED-C60ACA4CAB01}" srcOrd="6" destOrd="0" parTransId="{8BBA7887-51AF-487A-BF2F-74B93479B4B2}" sibTransId="{4F7605F6-76D1-48D7-8F8B-3E2345F14F7C}"/>
    <dgm:cxn modelId="{90E4FEF8-C369-4713-A0E6-AA7942FFCEB5}" type="presOf" srcId="{37597CBD-83C5-44AB-B793-496656BBBAFF}" destId="{3DA3304C-7EBD-41CE-87EF-C84FEBAED616}" srcOrd="0" destOrd="14" presId="urn:microsoft.com/office/officeart/2005/8/layout/cycle4"/>
    <dgm:cxn modelId="{0C9473F9-28C8-4725-970B-C3D11F3E31B9}" srcId="{60AAD62F-AC7B-45D7-A7A4-07B8E010F9A2}" destId="{9021DFAF-29B6-47BD-8ED0-F3C367B3DC34}" srcOrd="18" destOrd="0" parTransId="{A31355CB-931B-4825-BA62-A4DE98CB3E16}" sibTransId="{5B233C57-DF80-4B4F-85DD-6ECDFC8D29A5}"/>
    <dgm:cxn modelId="{CFF291F9-6B77-4BA6-A47C-D507AA8F98DE}" type="presOf" srcId="{426C5995-1BC6-4638-A251-044F380017C3}" destId="{40AF15C5-5D25-41A4-B139-778BA0B46B0E}" srcOrd="1" destOrd="2" presId="urn:microsoft.com/office/officeart/2005/8/layout/cycle4"/>
    <dgm:cxn modelId="{3EEAAEFB-7899-42A4-AC70-94C03C25E7D3}" type="presOf" srcId="{93EE5A36-0343-4E6B-91B9-0CF5D8069555}" destId="{6A4BDC23-8D67-4F09-BD61-FA02E849D54E}" srcOrd="0" destOrd="0" presId="urn:microsoft.com/office/officeart/2005/8/layout/cycle4"/>
    <dgm:cxn modelId="{F41568FC-611A-4ACA-BF4A-FB78CDF04431}" type="presOf" srcId="{BA0A6A58-7FC7-4B55-BCD1-0026377C4349}" destId="{50255FF6-BC03-4116-BDEF-834441C8BE80}" srcOrd="1" destOrd="8" presId="urn:microsoft.com/office/officeart/2005/8/layout/cycle4"/>
    <dgm:cxn modelId="{92249AFD-8962-46BC-B1F8-87D142FB0B7C}" srcId="{60AAD62F-AC7B-45D7-A7A4-07B8E010F9A2}" destId="{D8A0C09A-8789-4917-ACE8-3EFE8C3C4A30}" srcOrd="2" destOrd="0" parTransId="{6ABF7F2E-AB9C-4401-A9B7-30F9A4756041}" sibTransId="{05EB1BCE-651D-4CB7-9A1A-B38FC8E87460}"/>
    <dgm:cxn modelId="{35A346FE-EE3D-4F66-9872-E3CAD500B7A9}" type="presOf" srcId="{4C88FA8F-E1DB-440C-A56B-39529487D58A}" destId="{6A4BDC23-8D67-4F09-BD61-FA02E849D54E}" srcOrd="0" destOrd="3" presId="urn:microsoft.com/office/officeart/2005/8/layout/cycle4"/>
    <dgm:cxn modelId="{50885252-1676-455D-8EF0-AF1CC2D90FC5}" type="presParOf" srcId="{ACF46C92-A8F4-4C52-8088-F4A0544DE29B}" destId="{52BA11CA-851C-40F3-AEE2-7F6E1B797C02}" srcOrd="0" destOrd="0" presId="urn:microsoft.com/office/officeart/2005/8/layout/cycle4"/>
    <dgm:cxn modelId="{EF2D7AC9-5E3C-448D-BEB6-52DA495EA72B}" type="presParOf" srcId="{52BA11CA-851C-40F3-AEE2-7F6E1B797C02}" destId="{1A6F8F88-3AED-4346-986F-871FBB653C3B}" srcOrd="0" destOrd="0" presId="urn:microsoft.com/office/officeart/2005/8/layout/cycle4"/>
    <dgm:cxn modelId="{AD49BE09-0664-4A24-ADC7-1CBBC69B313C}" type="presParOf" srcId="{1A6F8F88-3AED-4346-986F-871FBB653C3B}" destId="{8EB0B2CB-8FDE-46D0-8CD7-7A4473C32A39}" srcOrd="0" destOrd="0" presId="urn:microsoft.com/office/officeart/2005/8/layout/cycle4"/>
    <dgm:cxn modelId="{10859B06-1A3C-40AA-B9EB-213FD72D4A7E}" type="presParOf" srcId="{1A6F8F88-3AED-4346-986F-871FBB653C3B}" destId="{958696BE-0E61-46B2-A616-572C127D61AA}" srcOrd="1" destOrd="0" presId="urn:microsoft.com/office/officeart/2005/8/layout/cycle4"/>
    <dgm:cxn modelId="{709F365A-0DA9-4724-ADA0-8D0FFDBBD799}" type="presParOf" srcId="{52BA11CA-851C-40F3-AEE2-7F6E1B797C02}" destId="{ADA2AB40-811C-46B1-A70B-7813C8723658}" srcOrd="1" destOrd="0" presId="urn:microsoft.com/office/officeart/2005/8/layout/cycle4"/>
    <dgm:cxn modelId="{15C454E3-1C98-4AFD-97AC-BAC7E839028E}" type="presParOf" srcId="{ADA2AB40-811C-46B1-A70B-7813C8723658}" destId="{6A4BDC23-8D67-4F09-BD61-FA02E849D54E}" srcOrd="0" destOrd="0" presId="urn:microsoft.com/office/officeart/2005/8/layout/cycle4"/>
    <dgm:cxn modelId="{730C06E9-9EFB-4F61-816E-78E2396F35E5}" type="presParOf" srcId="{ADA2AB40-811C-46B1-A70B-7813C8723658}" destId="{40AF15C5-5D25-41A4-B139-778BA0B46B0E}" srcOrd="1" destOrd="0" presId="urn:microsoft.com/office/officeart/2005/8/layout/cycle4"/>
    <dgm:cxn modelId="{0E85D8C3-5363-4423-99B9-3042ED0107DD}" type="presParOf" srcId="{52BA11CA-851C-40F3-AEE2-7F6E1B797C02}" destId="{4B9F79D1-59E7-4764-88B6-1FFDBF50DEC1}" srcOrd="2" destOrd="0" presId="urn:microsoft.com/office/officeart/2005/8/layout/cycle4"/>
    <dgm:cxn modelId="{BF2AFD6A-67AF-4942-87E0-6154C921935B}" type="presParOf" srcId="{4B9F79D1-59E7-4764-88B6-1FFDBF50DEC1}" destId="{89C96909-D77B-4D58-A82B-D4B3F7961BB3}" srcOrd="0" destOrd="0" presId="urn:microsoft.com/office/officeart/2005/8/layout/cycle4"/>
    <dgm:cxn modelId="{B81FA9E3-0CBF-44A0-9758-BD98486D1642}" type="presParOf" srcId="{4B9F79D1-59E7-4764-88B6-1FFDBF50DEC1}" destId="{208C2224-A5D2-46B7-A674-97812C52AC56}" srcOrd="1" destOrd="0" presId="urn:microsoft.com/office/officeart/2005/8/layout/cycle4"/>
    <dgm:cxn modelId="{AA0A2205-98D2-42CC-9B45-F0D22D00349D}" type="presParOf" srcId="{52BA11CA-851C-40F3-AEE2-7F6E1B797C02}" destId="{EAB8A9CB-42A8-417E-8E9A-CB469FFC18B2}" srcOrd="3" destOrd="0" presId="urn:microsoft.com/office/officeart/2005/8/layout/cycle4"/>
    <dgm:cxn modelId="{39BF6CA0-9FB5-42D9-82C1-33CAA3BB18F1}" type="presParOf" srcId="{EAB8A9CB-42A8-417E-8E9A-CB469FFC18B2}" destId="{3DA3304C-7EBD-41CE-87EF-C84FEBAED616}" srcOrd="0" destOrd="0" presId="urn:microsoft.com/office/officeart/2005/8/layout/cycle4"/>
    <dgm:cxn modelId="{E2082508-B0BA-4EE5-94B3-839E60B96391}" type="presParOf" srcId="{EAB8A9CB-42A8-417E-8E9A-CB469FFC18B2}" destId="{50255FF6-BC03-4116-BDEF-834441C8BE80}" srcOrd="1" destOrd="0" presId="urn:microsoft.com/office/officeart/2005/8/layout/cycle4"/>
    <dgm:cxn modelId="{281E212D-EEC2-435B-A4AC-6E332551B756}" type="presParOf" srcId="{52BA11CA-851C-40F3-AEE2-7F6E1B797C02}" destId="{E4A9FB01-3DCE-4543-8898-9340E8035E5C}" srcOrd="4" destOrd="0" presId="urn:microsoft.com/office/officeart/2005/8/layout/cycle4"/>
    <dgm:cxn modelId="{11962B39-9E8A-48BE-8FDA-A24F453BB94A}" type="presParOf" srcId="{ACF46C92-A8F4-4C52-8088-F4A0544DE29B}" destId="{2C66014C-C458-47F3-AE8C-1E1E351461D6}" srcOrd="1" destOrd="0" presId="urn:microsoft.com/office/officeart/2005/8/layout/cycle4"/>
    <dgm:cxn modelId="{81F2A4AA-3947-4BF7-A9D0-EA39F300AEF4}" type="presParOf" srcId="{2C66014C-C458-47F3-AE8C-1E1E351461D6}" destId="{25F05CF1-0B0C-4D58-A5AA-E66E21599B2D}" srcOrd="0" destOrd="0" presId="urn:microsoft.com/office/officeart/2005/8/layout/cycle4"/>
    <dgm:cxn modelId="{5ECCD2E0-80E5-47A3-BFA9-45B09CF5BD7E}" type="presParOf" srcId="{2C66014C-C458-47F3-AE8C-1E1E351461D6}" destId="{551C5381-85BC-4F9A-A8BE-9855669FA213}" srcOrd="1" destOrd="0" presId="urn:microsoft.com/office/officeart/2005/8/layout/cycle4"/>
    <dgm:cxn modelId="{2A47A12A-A1EE-4280-8516-B9BA80536DD4}" type="presParOf" srcId="{2C66014C-C458-47F3-AE8C-1E1E351461D6}" destId="{E4DF8A62-04AD-4B00-B700-00E506A48FD1}" srcOrd="2" destOrd="0" presId="urn:microsoft.com/office/officeart/2005/8/layout/cycle4"/>
    <dgm:cxn modelId="{FA8D010E-6E8A-4468-966B-D997ACB3FE25}" type="presParOf" srcId="{2C66014C-C458-47F3-AE8C-1E1E351461D6}" destId="{9B69129A-214B-4B29-9B02-773422F13FE5}" srcOrd="3" destOrd="0" presId="urn:microsoft.com/office/officeart/2005/8/layout/cycle4"/>
    <dgm:cxn modelId="{96A0A868-097B-40F2-AAB2-18368B1655A9}" type="presParOf" srcId="{2C66014C-C458-47F3-AE8C-1E1E351461D6}" destId="{2F042DB2-694F-486D-90F4-4247B610882E}" srcOrd="4" destOrd="0" presId="urn:microsoft.com/office/officeart/2005/8/layout/cycle4"/>
    <dgm:cxn modelId="{D2EFA2D7-8959-417A-826F-AB381EBE0C4F}" type="presParOf" srcId="{ACF46C92-A8F4-4C52-8088-F4A0544DE29B}" destId="{3A86CFAB-04C9-4A32-A2CE-7456E3C1D873}" srcOrd="2" destOrd="0" presId="urn:microsoft.com/office/officeart/2005/8/layout/cycle4"/>
    <dgm:cxn modelId="{7C41FD28-4EDF-4814-8CFE-3CED279DEA74}" type="presParOf" srcId="{ACF46C92-A8F4-4C52-8088-F4A0544DE29B}" destId="{EFBFE062-E6C8-427E-B30A-0C0B3FB274E2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307C02D-6E08-46F8-98EB-033ED157715A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6B26207D-4C5E-44DB-839B-F4837EEFF64E}">
      <dgm:prSet phldrT="[Texte]"/>
      <dgm:spPr/>
      <dgm:t>
        <a:bodyPr/>
        <a:lstStyle/>
        <a:p>
          <a:r>
            <a:rPr lang="fr-FR" dirty="0"/>
            <a:t>Les appartements</a:t>
          </a:r>
        </a:p>
      </dgm:t>
    </dgm:pt>
    <dgm:pt modelId="{4193AA1A-6304-4702-8A15-EFAECB2E585D}" type="parTrans" cxnId="{F073B339-9D60-432A-AEB5-4AC5FE14D32E}">
      <dgm:prSet/>
      <dgm:spPr/>
      <dgm:t>
        <a:bodyPr/>
        <a:lstStyle/>
        <a:p>
          <a:endParaRPr lang="fr-FR"/>
        </a:p>
      </dgm:t>
    </dgm:pt>
    <dgm:pt modelId="{2672CA53-2D5D-401A-8F56-E20C692F4CCA}" type="sibTrans" cxnId="{F073B339-9D60-432A-AEB5-4AC5FE14D32E}">
      <dgm:prSet/>
      <dgm:spPr/>
      <dgm:t>
        <a:bodyPr/>
        <a:lstStyle/>
        <a:p>
          <a:endParaRPr lang="fr-FR"/>
        </a:p>
      </dgm:t>
    </dgm:pt>
    <dgm:pt modelId="{2700719B-9132-4809-9A30-F7AEED7F4951}">
      <dgm:prSet phldrT="[Texte]"/>
      <dgm:spPr/>
      <dgm:t>
        <a:bodyPr/>
        <a:lstStyle/>
        <a:p>
          <a:r>
            <a:rPr lang="fr-FR" dirty="0"/>
            <a:t>Nombreux commerces</a:t>
          </a:r>
        </a:p>
      </dgm:t>
    </dgm:pt>
    <dgm:pt modelId="{DE4BA099-E73F-450E-AA08-631C89B3FE1B}" type="parTrans" cxnId="{5579D59C-AC98-4B1D-A7C6-C11CA81431DC}">
      <dgm:prSet/>
      <dgm:spPr/>
      <dgm:t>
        <a:bodyPr/>
        <a:lstStyle/>
        <a:p>
          <a:endParaRPr lang="fr-FR"/>
        </a:p>
      </dgm:t>
    </dgm:pt>
    <dgm:pt modelId="{41E5DEBB-2EE6-4E2A-8807-1A40BED04532}" type="sibTrans" cxnId="{5579D59C-AC98-4B1D-A7C6-C11CA81431DC}">
      <dgm:prSet/>
      <dgm:spPr/>
      <dgm:t>
        <a:bodyPr/>
        <a:lstStyle/>
        <a:p>
          <a:endParaRPr lang="fr-FR"/>
        </a:p>
      </dgm:t>
    </dgm:pt>
    <dgm:pt modelId="{43E6A7D7-75AF-4806-90DE-F35283A6F48B}">
      <dgm:prSet phldrT="[Texte]" phldr="1"/>
      <dgm:spPr/>
      <dgm:t>
        <a:bodyPr/>
        <a:lstStyle/>
        <a:p>
          <a:endParaRPr lang="fr-FR" dirty="0"/>
        </a:p>
      </dgm:t>
    </dgm:pt>
    <dgm:pt modelId="{CB0A79FB-15C0-463D-9305-B1DFD339BD63}" type="sibTrans" cxnId="{A4CE3BA2-B2EA-4667-862C-A3A613CD1E4A}">
      <dgm:prSet/>
      <dgm:spPr/>
      <dgm:t>
        <a:bodyPr/>
        <a:lstStyle/>
        <a:p>
          <a:endParaRPr lang="fr-FR"/>
        </a:p>
      </dgm:t>
    </dgm:pt>
    <dgm:pt modelId="{24DB8D62-F969-4C86-BD0B-30B6FAA58E10}" type="parTrans" cxnId="{A4CE3BA2-B2EA-4667-862C-A3A613CD1E4A}">
      <dgm:prSet/>
      <dgm:spPr/>
      <dgm:t>
        <a:bodyPr/>
        <a:lstStyle/>
        <a:p>
          <a:endParaRPr lang="fr-FR"/>
        </a:p>
      </dgm:t>
    </dgm:pt>
    <dgm:pt modelId="{1F9E48A4-E04F-4F47-A0BE-CC472950672A}">
      <dgm:prSet phldrT="[Texte]" phldr="1"/>
      <dgm:spPr/>
      <dgm:t>
        <a:bodyPr/>
        <a:lstStyle/>
        <a:p>
          <a:endParaRPr lang="fr-FR" dirty="0"/>
        </a:p>
      </dgm:t>
    </dgm:pt>
    <dgm:pt modelId="{CBDCB049-70E8-4B7C-83BA-273F8894CCF6}" type="sibTrans" cxnId="{68E6B9AB-AC1A-4B29-8F51-624B09AD653D}">
      <dgm:prSet/>
      <dgm:spPr/>
      <dgm:t>
        <a:bodyPr/>
        <a:lstStyle/>
        <a:p>
          <a:endParaRPr lang="fr-FR"/>
        </a:p>
      </dgm:t>
    </dgm:pt>
    <dgm:pt modelId="{FA5BC2D4-62BB-48C5-BE74-969E49F4107E}" type="parTrans" cxnId="{68E6B9AB-AC1A-4B29-8F51-624B09AD653D}">
      <dgm:prSet/>
      <dgm:spPr/>
      <dgm:t>
        <a:bodyPr/>
        <a:lstStyle/>
        <a:p>
          <a:endParaRPr lang="fr-FR"/>
        </a:p>
      </dgm:t>
    </dgm:pt>
    <dgm:pt modelId="{0CBEA98E-B56E-46A3-9D22-412085F03DFC}" type="pres">
      <dgm:prSet presAssocID="{5307C02D-6E08-46F8-98EB-033ED157715A}" presName="Name0" presStyleCnt="0">
        <dgm:presLayoutVars>
          <dgm:dir/>
        </dgm:presLayoutVars>
      </dgm:prSet>
      <dgm:spPr/>
    </dgm:pt>
    <dgm:pt modelId="{F9F2375B-08BB-4D8C-BC3D-62C6456BCD8B}" type="pres">
      <dgm:prSet presAssocID="{6B26207D-4C5E-44DB-839B-F4837EEFF64E}" presName="composite" presStyleCnt="0"/>
      <dgm:spPr/>
    </dgm:pt>
    <dgm:pt modelId="{1D24D77F-07F1-4FE2-8A4F-62DC8A8B4FFA}" type="pres">
      <dgm:prSet presAssocID="{6B26207D-4C5E-44DB-839B-F4837EEFF64E}" presName="rect2" presStyleLbl="revTx" presStyleIdx="0" presStyleCnt="4">
        <dgm:presLayoutVars>
          <dgm:bulletEnabled val="1"/>
        </dgm:presLayoutVars>
      </dgm:prSet>
      <dgm:spPr/>
    </dgm:pt>
    <dgm:pt modelId="{F1940CDD-38E7-4D3F-AD01-B31991D926D5}" type="pres">
      <dgm:prSet presAssocID="{6B26207D-4C5E-44DB-839B-F4837EEFF64E}" presName="rect1" presStyleLbl="alignImgPlace1" presStyleIdx="0" presStyleCnt="4" custScaleX="163005" custLinFactNeighborX="-11644" custLinFactNeighborY="8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478A72F-9D58-42A7-9782-449E1EC9CF0A}" type="pres">
      <dgm:prSet presAssocID="{2672CA53-2D5D-401A-8F56-E20C692F4CCA}" presName="sibTrans" presStyleCnt="0"/>
      <dgm:spPr/>
    </dgm:pt>
    <dgm:pt modelId="{05D99D46-A958-4CAB-B41A-3086B1AC06B6}" type="pres">
      <dgm:prSet presAssocID="{1F9E48A4-E04F-4F47-A0BE-CC472950672A}" presName="composite" presStyleCnt="0"/>
      <dgm:spPr/>
    </dgm:pt>
    <dgm:pt modelId="{9C7DAF1F-BE13-4BE0-8FFB-DC49A64B9F7D}" type="pres">
      <dgm:prSet presAssocID="{1F9E48A4-E04F-4F47-A0BE-CC472950672A}" presName="rect2" presStyleLbl="revTx" presStyleIdx="1" presStyleCnt="4">
        <dgm:presLayoutVars>
          <dgm:bulletEnabled val="1"/>
        </dgm:presLayoutVars>
      </dgm:prSet>
      <dgm:spPr/>
    </dgm:pt>
    <dgm:pt modelId="{CCFAF433-3D4C-4BFB-8EC6-0DD996B50EA3}" type="pres">
      <dgm:prSet presAssocID="{1F9E48A4-E04F-4F47-A0BE-CC472950672A}" presName="rect1" presStyleLbl="alignImgPlace1" presStyleIdx="1" presStyleCnt="4" custScaleX="178792" custScaleY="136444" custLinFactNeighborX="1532" custLinFactNeighborY="697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B16E8FC-BF5F-45F3-B771-21FBBB0FE464}" type="pres">
      <dgm:prSet presAssocID="{CBDCB049-70E8-4B7C-83BA-273F8894CCF6}" presName="sibTrans" presStyleCnt="0"/>
      <dgm:spPr/>
    </dgm:pt>
    <dgm:pt modelId="{4E346B3A-5D5B-4F25-9A82-2D5F2562AF24}" type="pres">
      <dgm:prSet presAssocID="{2700719B-9132-4809-9A30-F7AEED7F4951}" presName="composite" presStyleCnt="0"/>
      <dgm:spPr/>
    </dgm:pt>
    <dgm:pt modelId="{4042C7FA-26C8-4009-AB69-2701163FEE74}" type="pres">
      <dgm:prSet presAssocID="{2700719B-9132-4809-9A30-F7AEED7F4951}" presName="rect2" presStyleLbl="revTx" presStyleIdx="2" presStyleCnt="4" custLinFactNeighborX="-18054" custLinFactNeighborY="-14087">
        <dgm:presLayoutVars>
          <dgm:bulletEnabled val="1"/>
        </dgm:presLayoutVars>
      </dgm:prSet>
      <dgm:spPr/>
    </dgm:pt>
    <dgm:pt modelId="{540F8253-B682-43AB-8367-5496D4049994}" type="pres">
      <dgm:prSet presAssocID="{2700719B-9132-4809-9A30-F7AEED7F4951}" presName="rect1" presStyleLbl="alignImgPlace1" presStyleIdx="2" presStyleCnt="4" custScaleX="221906" custScaleY="115158" custLinFactNeighborX="3593" custLinFactNeighborY="8139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47ADF136-AC57-416E-B75B-DD51DF1DF8D9}" type="pres">
      <dgm:prSet presAssocID="{41E5DEBB-2EE6-4E2A-8807-1A40BED04532}" presName="sibTrans" presStyleCnt="0"/>
      <dgm:spPr/>
    </dgm:pt>
    <dgm:pt modelId="{82829940-8E22-452F-AF48-ACEC7431C471}" type="pres">
      <dgm:prSet presAssocID="{43E6A7D7-75AF-4806-90DE-F35283A6F48B}" presName="composite" presStyleCnt="0"/>
      <dgm:spPr/>
    </dgm:pt>
    <dgm:pt modelId="{4FE6B787-4E2F-4678-A321-8B890A547725}" type="pres">
      <dgm:prSet presAssocID="{43E6A7D7-75AF-4806-90DE-F35283A6F48B}" presName="rect2" presStyleLbl="revTx" presStyleIdx="3" presStyleCnt="4">
        <dgm:presLayoutVars>
          <dgm:bulletEnabled val="1"/>
        </dgm:presLayoutVars>
      </dgm:prSet>
      <dgm:spPr/>
    </dgm:pt>
    <dgm:pt modelId="{9DE875B6-62C1-4979-AFAC-171053AD9187}" type="pres">
      <dgm:prSet presAssocID="{43E6A7D7-75AF-4806-90DE-F35283A6F48B}" presName="rect1" presStyleLbl="alignImgPlace1" presStyleIdx="3" presStyleCnt="4" custScaleX="138797" custScaleY="120886" custLinFactNeighborX="-2116" custLinFactNeighborY="-153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5548C327-3191-4056-9A87-184903976F0A}" type="presOf" srcId="{2700719B-9132-4809-9A30-F7AEED7F4951}" destId="{4042C7FA-26C8-4009-AB69-2701163FEE74}" srcOrd="0" destOrd="0" presId="urn:microsoft.com/office/officeart/2008/layout/PictureGrid"/>
    <dgm:cxn modelId="{F073B339-9D60-432A-AEB5-4AC5FE14D32E}" srcId="{5307C02D-6E08-46F8-98EB-033ED157715A}" destId="{6B26207D-4C5E-44DB-839B-F4837EEFF64E}" srcOrd="0" destOrd="0" parTransId="{4193AA1A-6304-4702-8A15-EFAECB2E585D}" sibTransId="{2672CA53-2D5D-401A-8F56-E20C692F4CCA}"/>
    <dgm:cxn modelId="{5C46F964-95BE-4B01-A8A8-3FA4F3EA5183}" type="presOf" srcId="{43E6A7D7-75AF-4806-90DE-F35283A6F48B}" destId="{4FE6B787-4E2F-4678-A321-8B890A547725}" srcOrd="0" destOrd="0" presId="urn:microsoft.com/office/officeart/2008/layout/PictureGrid"/>
    <dgm:cxn modelId="{E589A94E-129D-4DFE-A2B9-9CBDE672200D}" type="presOf" srcId="{6B26207D-4C5E-44DB-839B-F4837EEFF64E}" destId="{1D24D77F-07F1-4FE2-8A4F-62DC8A8B4FFA}" srcOrd="0" destOrd="0" presId="urn:microsoft.com/office/officeart/2008/layout/PictureGrid"/>
    <dgm:cxn modelId="{CF4CFB76-9309-4EB4-ADF5-ADF8F4C10F43}" type="presOf" srcId="{1F9E48A4-E04F-4F47-A0BE-CC472950672A}" destId="{9C7DAF1F-BE13-4BE0-8FFB-DC49A64B9F7D}" srcOrd="0" destOrd="0" presId="urn:microsoft.com/office/officeart/2008/layout/PictureGrid"/>
    <dgm:cxn modelId="{889DB59A-A45B-4E23-BA00-DD28C7F0B570}" type="presOf" srcId="{5307C02D-6E08-46F8-98EB-033ED157715A}" destId="{0CBEA98E-B56E-46A3-9D22-412085F03DFC}" srcOrd="0" destOrd="0" presId="urn:microsoft.com/office/officeart/2008/layout/PictureGrid"/>
    <dgm:cxn modelId="{5579D59C-AC98-4B1D-A7C6-C11CA81431DC}" srcId="{5307C02D-6E08-46F8-98EB-033ED157715A}" destId="{2700719B-9132-4809-9A30-F7AEED7F4951}" srcOrd="2" destOrd="0" parTransId="{DE4BA099-E73F-450E-AA08-631C89B3FE1B}" sibTransId="{41E5DEBB-2EE6-4E2A-8807-1A40BED04532}"/>
    <dgm:cxn modelId="{A4CE3BA2-B2EA-4667-862C-A3A613CD1E4A}" srcId="{5307C02D-6E08-46F8-98EB-033ED157715A}" destId="{43E6A7D7-75AF-4806-90DE-F35283A6F48B}" srcOrd="3" destOrd="0" parTransId="{24DB8D62-F969-4C86-BD0B-30B6FAA58E10}" sibTransId="{CB0A79FB-15C0-463D-9305-B1DFD339BD63}"/>
    <dgm:cxn modelId="{68E6B9AB-AC1A-4B29-8F51-624B09AD653D}" srcId="{5307C02D-6E08-46F8-98EB-033ED157715A}" destId="{1F9E48A4-E04F-4F47-A0BE-CC472950672A}" srcOrd="1" destOrd="0" parTransId="{FA5BC2D4-62BB-48C5-BE74-969E49F4107E}" sibTransId="{CBDCB049-70E8-4B7C-83BA-273F8894CCF6}"/>
    <dgm:cxn modelId="{ECBBBBB5-9C17-4BDE-B92E-8CB7325E9F4C}" type="presParOf" srcId="{0CBEA98E-B56E-46A3-9D22-412085F03DFC}" destId="{F9F2375B-08BB-4D8C-BC3D-62C6456BCD8B}" srcOrd="0" destOrd="0" presId="urn:microsoft.com/office/officeart/2008/layout/PictureGrid"/>
    <dgm:cxn modelId="{96E319E1-2B56-4A31-A380-2DA03FE40AAB}" type="presParOf" srcId="{F9F2375B-08BB-4D8C-BC3D-62C6456BCD8B}" destId="{1D24D77F-07F1-4FE2-8A4F-62DC8A8B4FFA}" srcOrd="0" destOrd="0" presId="urn:microsoft.com/office/officeart/2008/layout/PictureGrid"/>
    <dgm:cxn modelId="{E57DC9FE-E2F6-4E68-9818-666FEE17070B}" type="presParOf" srcId="{F9F2375B-08BB-4D8C-BC3D-62C6456BCD8B}" destId="{F1940CDD-38E7-4D3F-AD01-B31991D926D5}" srcOrd="1" destOrd="0" presId="urn:microsoft.com/office/officeart/2008/layout/PictureGrid"/>
    <dgm:cxn modelId="{B5328901-C4D9-4AA8-A939-FD0BB6CAAB2C}" type="presParOf" srcId="{0CBEA98E-B56E-46A3-9D22-412085F03DFC}" destId="{4478A72F-9D58-42A7-9782-449E1EC9CF0A}" srcOrd="1" destOrd="0" presId="urn:microsoft.com/office/officeart/2008/layout/PictureGrid"/>
    <dgm:cxn modelId="{E01892AB-7571-42B5-965D-D241FCC269D1}" type="presParOf" srcId="{0CBEA98E-B56E-46A3-9D22-412085F03DFC}" destId="{05D99D46-A958-4CAB-B41A-3086B1AC06B6}" srcOrd="2" destOrd="0" presId="urn:microsoft.com/office/officeart/2008/layout/PictureGrid"/>
    <dgm:cxn modelId="{6B84ECD9-7585-447E-BA15-B3F936D1F526}" type="presParOf" srcId="{05D99D46-A958-4CAB-B41A-3086B1AC06B6}" destId="{9C7DAF1F-BE13-4BE0-8FFB-DC49A64B9F7D}" srcOrd="0" destOrd="0" presId="urn:microsoft.com/office/officeart/2008/layout/PictureGrid"/>
    <dgm:cxn modelId="{CA877F76-C62B-4DAA-99FB-73074126E6CC}" type="presParOf" srcId="{05D99D46-A958-4CAB-B41A-3086B1AC06B6}" destId="{CCFAF433-3D4C-4BFB-8EC6-0DD996B50EA3}" srcOrd="1" destOrd="0" presId="urn:microsoft.com/office/officeart/2008/layout/PictureGrid"/>
    <dgm:cxn modelId="{A1776F9D-8984-41E3-925A-9DAD399492FC}" type="presParOf" srcId="{0CBEA98E-B56E-46A3-9D22-412085F03DFC}" destId="{DB16E8FC-BF5F-45F3-B771-21FBBB0FE464}" srcOrd="3" destOrd="0" presId="urn:microsoft.com/office/officeart/2008/layout/PictureGrid"/>
    <dgm:cxn modelId="{BABD0EDE-80E6-4895-BF1B-4619D8C240EB}" type="presParOf" srcId="{0CBEA98E-B56E-46A3-9D22-412085F03DFC}" destId="{4E346B3A-5D5B-4F25-9A82-2D5F2562AF24}" srcOrd="4" destOrd="0" presId="urn:microsoft.com/office/officeart/2008/layout/PictureGrid"/>
    <dgm:cxn modelId="{A642E172-402E-4DCF-B159-5ADBAF8A4DDE}" type="presParOf" srcId="{4E346B3A-5D5B-4F25-9A82-2D5F2562AF24}" destId="{4042C7FA-26C8-4009-AB69-2701163FEE74}" srcOrd="0" destOrd="0" presId="urn:microsoft.com/office/officeart/2008/layout/PictureGrid"/>
    <dgm:cxn modelId="{26AE3351-A94B-4902-9A4D-485057586F4E}" type="presParOf" srcId="{4E346B3A-5D5B-4F25-9A82-2D5F2562AF24}" destId="{540F8253-B682-43AB-8367-5496D4049994}" srcOrd="1" destOrd="0" presId="urn:microsoft.com/office/officeart/2008/layout/PictureGrid"/>
    <dgm:cxn modelId="{71849568-0E4F-4376-A149-37A86DB5F3C1}" type="presParOf" srcId="{0CBEA98E-B56E-46A3-9D22-412085F03DFC}" destId="{47ADF136-AC57-416E-B75B-DD51DF1DF8D9}" srcOrd="5" destOrd="0" presId="urn:microsoft.com/office/officeart/2008/layout/PictureGrid"/>
    <dgm:cxn modelId="{783AD1BC-8BA5-43EA-B0EE-5215FB2C4FA1}" type="presParOf" srcId="{0CBEA98E-B56E-46A3-9D22-412085F03DFC}" destId="{82829940-8E22-452F-AF48-ACEC7431C471}" srcOrd="6" destOrd="0" presId="urn:microsoft.com/office/officeart/2008/layout/PictureGrid"/>
    <dgm:cxn modelId="{83FB4EE0-86D1-4175-B6A0-D68A6750003F}" type="presParOf" srcId="{82829940-8E22-452F-AF48-ACEC7431C471}" destId="{4FE6B787-4E2F-4678-A321-8B890A547725}" srcOrd="0" destOrd="0" presId="urn:microsoft.com/office/officeart/2008/layout/PictureGrid"/>
    <dgm:cxn modelId="{29FFB776-36A5-4D34-8FE1-C103EAB745B6}" type="presParOf" srcId="{82829940-8E22-452F-AF48-ACEC7431C471}" destId="{9DE875B6-62C1-4979-AFAC-171053AD9187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8E01CD-CBD2-44B0-B75D-5A81EB60AE39}" type="doc">
      <dgm:prSet loTypeId="urn:microsoft.com/office/officeart/2005/8/layout/cycle4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9FB81AF1-0851-46D2-B824-8D5DE2E68AF2}">
      <dgm:prSet phldrT="[Texte]" custT="1"/>
      <dgm:spPr/>
      <dgm:t>
        <a:bodyPr/>
        <a:lstStyle/>
        <a:p>
          <a:r>
            <a:rPr lang="fr-FR" sz="1400" b="1" dirty="0"/>
            <a:t>PUBLIC</a:t>
          </a:r>
        </a:p>
      </dgm:t>
    </dgm:pt>
    <dgm:pt modelId="{FAFD39AC-DF30-4CB4-92A9-D72D43DDB5BE}" type="parTrans" cxnId="{B964D49D-FAE5-4D3A-9F09-47ACD2C72825}">
      <dgm:prSet/>
      <dgm:spPr/>
      <dgm:t>
        <a:bodyPr/>
        <a:lstStyle/>
        <a:p>
          <a:endParaRPr lang="fr-FR"/>
        </a:p>
      </dgm:t>
    </dgm:pt>
    <dgm:pt modelId="{85749A3D-FF91-4B78-A1F3-5B85E4082EC0}" type="sibTrans" cxnId="{B964D49D-FAE5-4D3A-9F09-47ACD2C72825}">
      <dgm:prSet/>
      <dgm:spPr/>
      <dgm:t>
        <a:bodyPr/>
        <a:lstStyle/>
        <a:p>
          <a:endParaRPr lang="fr-FR"/>
        </a:p>
      </dgm:t>
    </dgm:pt>
    <dgm:pt modelId="{44E584E3-8062-4B24-A985-EAC03EF382E1}">
      <dgm:prSet phldrT="[Texte]" custT="1"/>
      <dgm:spPr/>
      <dgm:t>
        <a:bodyPr/>
        <a:lstStyle/>
        <a:p>
          <a:r>
            <a:rPr lang="fr-FR" sz="1100" i="1" dirty="0"/>
            <a:t>L’entrée dans ce dispositif concerne 5 jeunes adultes ou adultes autistes désireux de prendre leur indépendance tout en étant très accompagné et souhaitant partager un projet de vie sociale.</a:t>
          </a:r>
        </a:p>
      </dgm:t>
    </dgm:pt>
    <dgm:pt modelId="{22A39F8D-CD45-45C5-BD02-64E4403E8336}" type="parTrans" cxnId="{84FAB759-F4B9-4F81-BC32-3C41BF6EB06D}">
      <dgm:prSet/>
      <dgm:spPr/>
      <dgm:t>
        <a:bodyPr/>
        <a:lstStyle/>
        <a:p>
          <a:endParaRPr lang="fr-FR"/>
        </a:p>
      </dgm:t>
    </dgm:pt>
    <dgm:pt modelId="{2EB42B41-08BE-4536-B294-E6218D2190FD}" type="sibTrans" cxnId="{84FAB759-F4B9-4F81-BC32-3C41BF6EB06D}">
      <dgm:prSet/>
      <dgm:spPr/>
      <dgm:t>
        <a:bodyPr/>
        <a:lstStyle/>
        <a:p>
          <a:endParaRPr lang="fr-FR"/>
        </a:p>
      </dgm:t>
    </dgm:pt>
    <dgm:pt modelId="{41139D4B-15C2-444A-8BE7-671844B30705}">
      <dgm:prSet phldrT="[Texte]" custT="1"/>
      <dgm:spPr/>
      <dgm:t>
        <a:bodyPr/>
        <a:lstStyle/>
        <a:p>
          <a:r>
            <a:rPr lang="fr-FR" sz="1400" b="1" dirty="0"/>
            <a:t>ADMISSION</a:t>
          </a:r>
        </a:p>
      </dgm:t>
    </dgm:pt>
    <dgm:pt modelId="{FA16151D-8B31-4D7F-82C4-BC16485E3FD9}" type="parTrans" cxnId="{5458D3CD-FE3D-4B62-92AA-BA9BEAB903D9}">
      <dgm:prSet/>
      <dgm:spPr/>
      <dgm:t>
        <a:bodyPr/>
        <a:lstStyle/>
        <a:p>
          <a:endParaRPr lang="fr-FR"/>
        </a:p>
      </dgm:t>
    </dgm:pt>
    <dgm:pt modelId="{92638660-0A1A-4567-84FA-761D260B9467}" type="sibTrans" cxnId="{5458D3CD-FE3D-4B62-92AA-BA9BEAB903D9}">
      <dgm:prSet/>
      <dgm:spPr/>
      <dgm:t>
        <a:bodyPr/>
        <a:lstStyle/>
        <a:p>
          <a:endParaRPr lang="fr-FR"/>
        </a:p>
      </dgm:t>
    </dgm:pt>
    <dgm:pt modelId="{0FF4FFB7-AD8C-4F94-847C-8B4F9616A3A1}">
      <dgm:prSet phldrT="[Texte]" custT="1"/>
      <dgm:spPr/>
      <dgm:t>
        <a:bodyPr/>
        <a:lstStyle/>
        <a:p>
          <a:r>
            <a:rPr lang="fr-FR" sz="1100" i="1" dirty="0"/>
            <a:t>Cet habitat s’inscrit en dehors de tout dispositif d’orientation sociale ou médicosociale, hors orientation MDPH. C’est un dispositif de droit commun.</a:t>
          </a:r>
        </a:p>
      </dgm:t>
    </dgm:pt>
    <dgm:pt modelId="{DEA9E67F-E1F1-4089-AB7C-C9B0977D1CF1}" type="parTrans" cxnId="{78D9EA84-1F15-43C7-BCBC-2AE218423F74}">
      <dgm:prSet/>
      <dgm:spPr/>
      <dgm:t>
        <a:bodyPr/>
        <a:lstStyle/>
        <a:p>
          <a:endParaRPr lang="fr-FR"/>
        </a:p>
      </dgm:t>
    </dgm:pt>
    <dgm:pt modelId="{A9F6A057-212D-4722-A3F9-B1CFA20225A5}" type="sibTrans" cxnId="{78D9EA84-1F15-43C7-BCBC-2AE218423F74}">
      <dgm:prSet/>
      <dgm:spPr/>
      <dgm:t>
        <a:bodyPr/>
        <a:lstStyle/>
        <a:p>
          <a:endParaRPr lang="fr-FR"/>
        </a:p>
      </dgm:t>
    </dgm:pt>
    <dgm:pt modelId="{E2126BAF-7F57-47DC-B907-A6A6AC3BEA08}">
      <dgm:prSet phldrT="[Texte]" custT="1"/>
      <dgm:spPr/>
      <dgm:t>
        <a:bodyPr/>
        <a:lstStyle/>
        <a:p>
          <a:r>
            <a:rPr lang="fr-FR" sz="1400" b="1" dirty="0"/>
            <a:t>PRESTATIONS</a:t>
          </a:r>
        </a:p>
      </dgm:t>
    </dgm:pt>
    <dgm:pt modelId="{8A97390A-1E49-4F13-8066-CB71600634D4}" type="parTrans" cxnId="{4C00C881-0DDA-4D5F-86FD-AE6B3095A274}">
      <dgm:prSet/>
      <dgm:spPr/>
      <dgm:t>
        <a:bodyPr/>
        <a:lstStyle/>
        <a:p>
          <a:endParaRPr lang="fr-FR"/>
        </a:p>
      </dgm:t>
    </dgm:pt>
    <dgm:pt modelId="{5979629B-F1EA-4537-9EBB-AC05A5A8DFCD}" type="sibTrans" cxnId="{4C00C881-0DDA-4D5F-86FD-AE6B3095A274}">
      <dgm:prSet/>
      <dgm:spPr/>
      <dgm:t>
        <a:bodyPr/>
        <a:lstStyle/>
        <a:p>
          <a:endParaRPr lang="fr-FR"/>
        </a:p>
      </dgm:t>
    </dgm:pt>
    <dgm:pt modelId="{9A86C044-09C8-4005-8A02-07B560C665CA}">
      <dgm:prSet phldrT="[Texte]" custT="1"/>
      <dgm:spPr/>
      <dgm:t>
        <a:bodyPr anchor="ctr" anchorCtr="1"/>
        <a:lstStyle/>
        <a:p>
          <a:pPr algn="l"/>
          <a:r>
            <a:rPr lang="fr-FR" sz="1100" i="1" u="none" dirty="0">
              <a:solidFill>
                <a:schemeClr val="tx1"/>
              </a:solidFill>
            </a:rPr>
            <a:t>Le soutien à la convivialité : Des repas et activités du soir animés par l’accompagnateur. Des ateliers d’activités sociale et culturelles proposés par l’association AREVALE et le GEM TSA (au pied de la résidence)</a:t>
          </a:r>
          <a:endParaRPr lang="fr-FR" sz="700" i="1" u="none" dirty="0"/>
        </a:p>
      </dgm:t>
    </dgm:pt>
    <dgm:pt modelId="{3E283678-6C46-4EC1-8BE6-D94AF00D8664}" type="parTrans" cxnId="{A11DEDE0-AA50-42EE-9F8C-F1848E12917A}">
      <dgm:prSet/>
      <dgm:spPr/>
      <dgm:t>
        <a:bodyPr/>
        <a:lstStyle/>
        <a:p>
          <a:endParaRPr lang="fr-FR"/>
        </a:p>
      </dgm:t>
    </dgm:pt>
    <dgm:pt modelId="{1D8E6F6B-C90B-45E0-A896-E2BDA28623EE}" type="sibTrans" cxnId="{A11DEDE0-AA50-42EE-9F8C-F1848E12917A}">
      <dgm:prSet/>
      <dgm:spPr/>
      <dgm:t>
        <a:bodyPr/>
        <a:lstStyle/>
        <a:p>
          <a:endParaRPr lang="fr-FR"/>
        </a:p>
      </dgm:t>
    </dgm:pt>
    <dgm:pt modelId="{82151095-0A81-42FC-84F7-EE92FB18440E}">
      <dgm:prSet phldrT="[Texte]"/>
      <dgm:spPr/>
      <dgm:t>
        <a:bodyPr anchor="ctr" anchorCtr="1"/>
        <a:lstStyle/>
        <a:p>
          <a:pPr algn="l"/>
          <a:endParaRPr lang="fr-FR" sz="700" i="1" u="none" dirty="0"/>
        </a:p>
      </dgm:t>
    </dgm:pt>
    <dgm:pt modelId="{9A66ED6C-D64E-4F58-9CA6-036F4774422C}" type="parTrans" cxnId="{C3224979-A163-4F64-9970-CC108B9FB4EF}">
      <dgm:prSet/>
      <dgm:spPr/>
      <dgm:t>
        <a:bodyPr/>
        <a:lstStyle/>
        <a:p>
          <a:endParaRPr lang="fr-FR"/>
        </a:p>
      </dgm:t>
    </dgm:pt>
    <dgm:pt modelId="{85043A95-3B0C-473D-9ED0-7F28922F5AD4}" type="sibTrans" cxnId="{C3224979-A163-4F64-9970-CC108B9FB4EF}">
      <dgm:prSet/>
      <dgm:spPr/>
      <dgm:t>
        <a:bodyPr/>
        <a:lstStyle/>
        <a:p>
          <a:endParaRPr lang="fr-FR"/>
        </a:p>
      </dgm:t>
    </dgm:pt>
    <dgm:pt modelId="{A28C9EB0-588D-47E0-8B4B-B006F84DE071}">
      <dgm:prSet phldrT="[Texte]" custT="1"/>
      <dgm:spPr/>
      <dgm:t>
        <a:bodyPr/>
        <a:lstStyle/>
        <a:p>
          <a:r>
            <a:rPr lang="fr-FR" sz="1100" i="1" u="none" dirty="0"/>
            <a:t>L'objectif est d'amener ces jeunes vers le plus d'autonomie possible en facilitant la continuité de leur parcours de vie et en soulageant leurs proche-aidants,  en favorisant :</a:t>
          </a:r>
          <a:endParaRPr lang="fr-FR" sz="1100" i="1" dirty="0"/>
        </a:p>
      </dgm:t>
    </dgm:pt>
    <dgm:pt modelId="{23575716-12B7-458D-BB8F-9AB23BAA2FF1}" type="parTrans" cxnId="{5E485EE7-9F2B-4D30-AF64-B4D6558C83EB}">
      <dgm:prSet/>
      <dgm:spPr/>
      <dgm:t>
        <a:bodyPr/>
        <a:lstStyle/>
        <a:p>
          <a:endParaRPr lang="fr-FR"/>
        </a:p>
      </dgm:t>
    </dgm:pt>
    <dgm:pt modelId="{077A6BF5-AA05-4EF5-A17B-00634A514B93}" type="sibTrans" cxnId="{5E485EE7-9F2B-4D30-AF64-B4D6558C83EB}">
      <dgm:prSet/>
      <dgm:spPr/>
      <dgm:t>
        <a:bodyPr/>
        <a:lstStyle/>
        <a:p>
          <a:endParaRPr lang="fr-FR"/>
        </a:p>
      </dgm:t>
    </dgm:pt>
    <dgm:pt modelId="{7A72F366-F5F1-41FD-89FE-60F9568D39A8}">
      <dgm:prSet phldrT="[Texte]" custT="1"/>
      <dgm:spPr/>
      <dgm:t>
        <a:bodyPr/>
        <a:lstStyle/>
        <a:p>
          <a:r>
            <a:rPr lang="fr-FR" sz="1100" i="1" u="none" dirty="0"/>
            <a:t>- le vivre ensemble par une dynamique de vie en collectivité</a:t>
          </a:r>
          <a:endParaRPr lang="fr-FR" sz="1100" i="1" dirty="0"/>
        </a:p>
      </dgm:t>
    </dgm:pt>
    <dgm:pt modelId="{716A837F-6162-4C54-9F07-8E3C85873BFD}" type="parTrans" cxnId="{76A7076F-1F4C-4572-B341-24D160D3F89A}">
      <dgm:prSet/>
      <dgm:spPr/>
      <dgm:t>
        <a:bodyPr/>
        <a:lstStyle/>
        <a:p>
          <a:endParaRPr lang="fr-FR"/>
        </a:p>
      </dgm:t>
    </dgm:pt>
    <dgm:pt modelId="{A4015B2A-8A8F-4A3D-BE03-40DAE8D21941}" type="sibTrans" cxnId="{76A7076F-1F4C-4572-B341-24D160D3F89A}">
      <dgm:prSet/>
      <dgm:spPr/>
      <dgm:t>
        <a:bodyPr/>
        <a:lstStyle/>
        <a:p>
          <a:endParaRPr lang="fr-FR"/>
        </a:p>
      </dgm:t>
    </dgm:pt>
    <dgm:pt modelId="{F9FBCE4A-F510-480E-9866-D3C7D8734FBA}">
      <dgm:prSet phldrT="[Texte]" custT="1"/>
      <dgm:spPr/>
      <dgm:t>
        <a:bodyPr/>
        <a:lstStyle/>
        <a:p>
          <a:r>
            <a:rPr lang="fr-FR" sz="1100" i="1" u="none" dirty="0"/>
            <a:t>- le soutien à l'autonomie</a:t>
          </a:r>
          <a:endParaRPr lang="fr-FR" sz="1100" i="1" dirty="0"/>
        </a:p>
      </dgm:t>
    </dgm:pt>
    <dgm:pt modelId="{D9710C6D-37F7-42EB-A37A-65EBAC2CF0E6}" type="parTrans" cxnId="{78C3482F-953A-4CA7-B697-D40EC80BD58B}">
      <dgm:prSet/>
      <dgm:spPr/>
      <dgm:t>
        <a:bodyPr/>
        <a:lstStyle/>
        <a:p>
          <a:endParaRPr lang="fr-FR"/>
        </a:p>
      </dgm:t>
    </dgm:pt>
    <dgm:pt modelId="{92AFF4AA-E151-4CF5-8DA1-5FA7897993A7}" type="sibTrans" cxnId="{78C3482F-953A-4CA7-B697-D40EC80BD58B}">
      <dgm:prSet/>
      <dgm:spPr/>
      <dgm:t>
        <a:bodyPr/>
        <a:lstStyle/>
        <a:p>
          <a:endParaRPr lang="fr-FR"/>
        </a:p>
      </dgm:t>
    </dgm:pt>
    <dgm:pt modelId="{1621BBD9-DC39-4BBC-ABF0-B08C95A82C5E}">
      <dgm:prSet phldrT="[Texte]" custT="1"/>
      <dgm:spPr/>
      <dgm:t>
        <a:bodyPr/>
        <a:lstStyle/>
        <a:p>
          <a:r>
            <a:rPr lang="fr-FR" sz="1100" i="1" u="none" dirty="0"/>
            <a:t>- l'insertion dans la vie du quartier déployant (liens sociaux avec le voisinage, activités dans les centre de loisir du quartier)</a:t>
          </a:r>
          <a:endParaRPr lang="fr-FR" sz="1100" i="1" dirty="0"/>
        </a:p>
      </dgm:t>
    </dgm:pt>
    <dgm:pt modelId="{7FC50397-5328-4F21-9D30-B63CF3378F39}" type="parTrans" cxnId="{D575E668-B08D-4129-B378-B4C38AC17CD2}">
      <dgm:prSet/>
      <dgm:spPr/>
      <dgm:t>
        <a:bodyPr/>
        <a:lstStyle/>
        <a:p>
          <a:endParaRPr lang="fr-FR"/>
        </a:p>
      </dgm:t>
    </dgm:pt>
    <dgm:pt modelId="{1CD0F6E5-591F-4B11-A18B-184EB71A5402}" type="sibTrans" cxnId="{D575E668-B08D-4129-B378-B4C38AC17CD2}">
      <dgm:prSet/>
      <dgm:spPr/>
      <dgm:t>
        <a:bodyPr/>
        <a:lstStyle/>
        <a:p>
          <a:endParaRPr lang="fr-FR"/>
        </a:p>
      </dgm:t>
    </dgm:pt>
    <dgm:pt modelId="{7ADCDD2E-ECF6-4FF3-8500-EE4A915A3B59}">
      <dgm:prSet custT="1"/>
      <dgm:spPr/>
      <dgm:t>
        <a:bodyPr anchor="ctr" anchorCtr="1"/>
        <a:lstStyle/>
        <a:p>
          <a:pPr algn="l"/>
          <a:r>
            <a:rPr lang="fr-FR" sz="1100" i="1" u="none" dirty="0">
              <a:solidFill>
                <a:schemeClr val="tx1"/>
              </a:solidFill>
            </a:rPr>
            <a:t>L’aide à la participation sociale et citoyenne: L’ouverture de l’habitat sur son environnement est préparée depuis plusieurs années; des activités de quartier sont déjà proposées et d’autres sont en préparation.</a:t>
          </a:r>
        </a:p>
      </dgm:t>
    </dgm:pt>
    <dgm:pt modelId="{67C848C6-54D2-4AA1-967E-B1D29D61C999}" type="parTrans" cxnId="{E04A0404-65FD-442A-99D2-792A6E9EFA9F}">
      <dgm:prSet/>
      <dgm:spPr/>
      <dgm:t>
        <a:bodyPr/>
        <a:lstStyle/>
        <a:p>
          <a:endParaRPr lang="fr-FR"/>
        </a:p>
      </dgm:t>
    </dgm:pt>
    <dgm:pt modelId="{43CC3FBF-C1D7-4712-B5EA-02CC29EEE01D}" type="sibTrans" cxnId="{E04A0404-65FD-442A-99D2-792A6E9EFA9F}">
      <dgm:prSet/>
      <dgm:spPr/>
      <dgm:t>
        <a:bodyPr/>
        <a:lstStyle/>
        <a:p>
          <a:endParaRPr lang="fr-FR"/>
        </a:p>
      </dgm:t>
    </dgm:pt>
    <dgm:pt modelId="{CE73AFAF-4145-4FB6-9B78-805E1BBDE856}">
      <dgm:prSet custT="1"/>
      <dgm:spPr/>
      <dgm:t>
        <a:bodyPr anchor="ctr" anchorCtr="1"/>
        <a:lstStyle/>
        <a:p>
          <a:pPr algn="l"/>
          <a:r>
            <a:rPr lang="fr-FR" sz="1100" i="1" u="none" dirty="0">
              <a:solidFill>
                <a:schemeClr val="tx1"/>
              </a:solidFill>
            </a:rPr>
            <a:t>Soutien à l’autonomie (équipe pluridisciplinaire et partenariats) individuel ou mis en commun, en cours de définition/ chaque projet.</a:t>
          </a:r>
        </a:p>
      </dgm:t>
    </dgm:pt>
    <dgm:pt modelId="{F26CB813-3567-43C2-A990-6DA4BE98BA26}" type="parTrans" cxnId="{BD79B2D6-3C44-43F0-A1E3-28A2237D6789}">
      <dgm:prSet/>
      <dgm:spPr/>
      <dgm:t>
        <a:bodyPr/>
        <a:lstStyle/>
        <a:p>
          <a:endParaRPr lang="fr-FR"/>
        </a:p>
      </dgm:t>
    </dgm:pt>
    <dgm:pt modelId="{48511F30-8B1A-4E78-9A9A-B6D439B6FB0C}" type="sibTrans" cxnId="{BD79B2D6-3C44-43F0-A1E3-28A2237D6789}">
      <dgm:prSet/>
      <dgm:spPr/>
      <dgm:t>
        <a:bodyPr/>
        <a:lstStyle/>
        <a:p>
          <a:endParaRPr lang="fr-FR"/>
        </a:p>
      </dgm:t>
    </dgm:pt>
    <dgm:pt modelId="{426C5995-1BC6-4638-A251-044F380017C3}">
      <dgm:prSet phldrT="[Texte]" custT="1"/>
      <dgm:spPr/>
      <dgm:t>
        <a:bodyPr/>
        <a:lstStyle/>
        <a:p>
          <a:r>
            <a:rPr lang="fr-FR" sz="1100" i="1" dirty="0"/>
            <a:t>Pour candidater il suffit d’adresser une lettre de motivation à l’association qui alors pourra envoyer une dossier de pré-inscription</a:t>
          </a:r>
        </a:p>
      </dgm:t>
    </dgm:pt>
    <dgm:pt modelId="{42E8723A-DDAD-4047-9D23-16F4B3E33914}" type="parTrans" cxnId="{E54FF8D4-1E61-4FDC-883D-F5D108CA90F4}">
      <dgm:prSet/>
      <dgm:spPr/>
      <dgm:t>
        <a:bodyPr/>
        <a:lstStyle/>
        <a:p>
          <a:endParaRPr lang="fr-FR"/>
        </a:p>
      </dgm:t>
    </dgm:pt>
    <dgm:pt modelId="{33D01B85-653C-4263-BC54-DB4D3C6D4DD1}" type="sibTrans" cxnId="{E54FF8D4-1E61-4FDC-883D-F5D108CA90F4}">
      <dgm:prSet/>
      <dgm:spPr/>
      <dgm:t>
        <a:bodyPr/>
        <a:lstStyle/>
        <a:p>
          <a:endParaRPr lang="fr-FR"/>
        </a:p>
      </dgm:t>
    </dgm:pt>
    <dgm:pt modelId="{4C88FA8F-E1DB-440C-A56B-39529487D58A}">
      <dgm:prSet phldrT="[Texte]" custT="1"/>
      <dgm:spPr/>
      <dgm:t>
        <a:bodyPr/>
        <a:lstStyle/>
        <a:p>
          <a:r>
            <a:rPr lang="fr-FR" sz="1100" i="1" dirty="0"/>
            <a:t>Une commission d’admission aura en charge d’examiner et valider les candidatures</a:t>
          </a:r>
        </a:p>
      </dgm:t>
    </dgm:pt>
    <dgm:pt modelId="{15C29336-DEB8-4306-835B-02522A494828}" type="parTrans" cxnId="{3E1A9598-70B8-49DB-9A0E-C89CB1003479}">
      <dgm:prSet/>
      <dgm:spPr/>
      <dgm:t>
        <a:bodyPr/>
        <a:lstStyle/>
        <a:p>
          <a:endParaRPr lang="fr-FR"/>
        </a:p>
      </dgm:t>
    </dgm:pt>
    <dgm:pt modelId="{9F256D7F-CDE2-45C1-B961-A43584132F9C}" type="sibTrans" cxnId="{3E1A9598-70B8-49DB-9A0E-C89CB1003479}">
      <dgm:prSet/>
      <dgm:spPr/>
      <dgm:t>
        <a:bodyPr/>
        <a:lstStyle/>
        <a:p>
          <a:endParaRPr lang="fr-FR"/>
        </a:p>
      </dgm:t>
    </dgm:pt>
    <dgm:pt modelId="{F7137CB7-53F9-4C74-8359-4BE2164EDBF0}">
      <dgm:prSet phldrT="[Texte]" custT="1"/>
      <dgm:spPr/>
      <dgm:t>
        <a:bodyPr/>
        <a:lstStyle/>
        <a:p>
          <a:r>
            <a:rPr lang="fr-FR" sz="1100" i="1" dirty="0"/>
            <a:t> L’accompagnement dépend en partie de l’attribution de l’Aide à la Vie Partagée.</a:t>
          </a:r>
        </a:p>
      </dgm:t>
    </dgm:pt>
    <dgm:pt modelId="{E9EE5739-8344-4322-981F-C2EF8917103A}" type="parTrans" cxnId="{15C89F4C-92D7-4778-9D62-17F6E48D2228}">
      <dgm:prSet/>
      <dgm:spPr/>
      <dgm:t>
        <a:bodyPr/>
        <a:lstStyle/>
        <a:p>
          <a:endParaRPr lang="fr-FR"/>
        </a:p>
      </dgm:t>
    </dgm:pt>
    <dgm:pt modelId="{18322A90-8044-40E5-A17A-7E1698D517BC}" type="sibTrans" cxnId="{15C89F4C-92D7-4778-9D62-17F6E48D2228}">
      <dgm:prSet/>
      <dgm:spPr/>
      <dgm:t>
        <a:bodyPr/>
        <a:lstStyle/>
        <a:p>
          <a:endParaRPr lang="fr-FR"/>
        </a:p>
      </dgm:t>
    </dgm:pt>
    <dgm:pt modelId="{0DF601AB-F686-43BA-A858-C52DB6AE0499}">
      <dgm:prSet phldrT="[Texte]" custT="1"/>
      <dgm:spPr/>
      <dgm:t>
        <a:bodyPr/>
        <a:lstStyle/>
        <a:p>
          <a:r>
            <a:rPr lang="fr-FR" sz="1100" i="1" dirty="0"/>
            <a:t>Les candidats auront le choix de leur accompagnement individuel (PCH- intervenants libéraux paramédicaux et médicaux)</a:t>
          </a:r>
        </a:p>
      </dgm:t>
    </dgm:pt>
    <dgm:pt modelId="{4BE1500E-FE97-4566-9CFA-774EFC700B98}" type="parTrans" cxnId="{49C1D8BC-12C5-411B-845A-A2B21E6BA636}">
      <dgm:prSet/>
      <dgm:spPr/>
      <dgm:t>
        <a:bodyPr/>
        <a:lstStyle/>
        <a:p>
          <a:endParaRPr lang="fr-FR"/>
        </a:p>
      </dgm:t>
    </dgm:pt>
    <dgm:pt modelId="{D69898E9-C641-4AA3-9507-FC40123B9F68}" type="sibTrans" cxnId="{49C1D8BC-12C5-411B-845A-A2B21E6BA636}">
      <dgm:prSet/>
      <dgm:spPr/>
      <dgm:t>
        <a:bodyPr/>
        <a:lstStyle/>
        <a:p>
          <a:endParaRPr lang="fr-FR"/>
        </a:p>
      </dgm:t>
    </dgm:pt>
    <dgm:pt modelId="{60AAD62F-AC7B-45D7-A7A4-07B8E010F9A2}">
      <dgm:prSet phldrT="[Texte]" custT="1"/>
      <dgm:spPr/>
      <dgm:t>
        <a:bodyPr/>
        <a:lstStyle/>
        <a:p>
          <a:r>
            <a:rPr lang="fr-FR" sz="1400" b="1" dirty="0"/>
            <a:t>TYPE</a:t>
          </a:r>
        </a:p>
        <a:p>
          <a:r>
            <a:rPr lang="fr-FR" sz="1400" b="1" dirty="0"/>
            <a:t>D’HABITAT</a:t>
          </a:r>
        </a:p>
      </dgm:t>
    </dgm:pt>
    <dgm:pt modelId="{0597FA58-E693-441E-8A6B-6E6C09E66AF1}" type="sibTrans" cxnId="{CE90A446-D277-40F3-8060-BB97D8B4165B}">
      <dgm:prSet/>
      <dgm:spPr/>
      <dgm:t>
        <a:bodyPr/>
        <a:lstStyle/>
        <a:p>
          <a:endParaRPr lang="fr-FR"/>
        </a:p>
      </dgm:t>
    </dgm:pt>
    <dgm:pt modelId="{4C552C43-96B9-45CB-A0BC-DA4F33CE975F}" type="parTrans" cxnId="{CE90A446-D277-40F3-8060-BB97D8B4165B}">
      <dgm:prSet/>
      <dgm:spPr/>
      <dgm:t>
        <a:bodyPr/>
        <a:lstStyle/>
        <a:p>
          <a:endParaRPr lang="fr-FR"/>
        </a:p>
      </dgm:t>
    </dgm:pt>
    <dgm:pt modelId="{9129B1BB-9AC0-4063-912C-923B6DBAA96C}">
      <dgm:prSet phldrT="[Texte]" custT="1"/>
      <dgm:spPr/>
      <dgm:t>
        <a:bodyPr anchor="ctr" anchorCtr="1"/>
        <a:lstStyle/>
        <a:p>
          <a:r>
            <a:rPr lang="fr-FR" sz="1100" i="1" dirty="0"/>
            <a:t>Un duplex de 200m²; 115 m² privatifs et 85 m² collectifs + 2 terrasses 20 m² + jardin </a:t>
          </a:r>
        </a:p>
      </dgm:t>
    </dgm:pt>
    <dgm:pt modelId="{B898F2C7-A008-4792-95C6-690695E4DE06}" type="sibTrans" cxnId="{E616CC35-8BB9-4613-A598-9A6C34E41F41}">
      <dgm:prSet/>
      <dgm:spPr/>
      <dgm:t>
        <a:bodyPr/>
        <a:lstStyle/>
        <a:p>
          <a:endParaRPr lang="fr-FR"/>
        </a:p>
      </dgm:t>
    </dgm:pt>
    <dgm:pt modelId="{E9748C33-7714-4EFA-9AAF-45BCEB0B86C2}" type="parTrans" cxnId="{E616CC35-8BB9-4613-A598-9A6C34E41F41}">
      <dgm:prSet/>
      <dgm:spPr/>
      <dgm:t>
        <a:bodyPr/>
        <a:lstStyle/>
        <a:p>
          <a:endParaRPr lang="fr-FR"/>
        </a:p>
      </dgm:t>
    </dgm:pt>
    <dgm:pt modelId="{06CD11C6-F11E-412A-8641-C3AA7C58D9DA}">
      <dgm:prSet phldrT="[Texte]" custT="1"/>
      <dgm:spPr/>
      <dgm:t>
        <a:bodyPr anchor="ctr" anchorCtr="1"/>
        <a:lstStyle/>
        <a:p>
          <a:r>
            <a:rPr lang="fr-FR" sz="1100" i="1" dirty="0"/>
            <a:t>Espaces</a:t>
          </a:r>
          <a:r>
            <a:rPr lang="fr-FR" sz="1100" i="1" baseline="0" dirty="0"/>
            <a:t> privatifs : 5 studios (+/- 20 m²+ s de b privée) + une chambre de passage, adaptés aux profils sensoriels des personnes. Il s’agit de logement sociaux à faibles loyers, non meublés avec kitchenette. </a:t>
          </a:r>
          <a:endParaRPr lang="fr-FR" sz="1100" i="1" dirty="0"/>
        </a:p>
      </dgm:t>
    </dgm:pt>
    <dgm:pt modelId="{F43F54EB-A73A-43AF-9826-D2D63DCBCA89}" type="sibTrans" cxnId="{41C8FFB8-D13F-4ECD-9144-3C7794CADB61}">
      <dgm:prSet/>
      <dgm:spPr/>
      <dgm:t>
        <a:bodyPr/>
        <a:lstStyle/>
        <a:p>
          <a:endParaRPr lang="fr-FR"/>
        </a:p>
      </dgm:t>
    </dgm:pt>
    <dgm:pt modelId="{EC5EB6FC-FFB5-4914-ABDD-F2235C57AE8A}" type="parTrans" cxnId="{41C8FFB8-D13F-4ECD-9144-3C7794CADB61}">
      <dgm:prSet/>
      <dgm:spPr/>
      <dgm:t>
        <a:bodyPr/>
        <a:lstStyle/>
        <a:p>
          <a:endParaRPr lang="fr-FR"/>
        </a:p>
      </dgm:t>
    </dgm:pt>
    <dgm:pt modelId="{1B50E613-2744-4620-BCEE-D1BE6B54FC89}">
      <dgm:prSet phldrT="[Texte]" custT="1"/>
      <dgm:spPr/>
      <dgm:t>
        <a:bodyPr anchor="ctr" anchorCtr="1"/>
        <a:lstStyle/>
        <a:p>
          <a:r>
            <a:rPr lang="fr-FR" sz="1100" i="1" dirty="0"/>
            <a:t>Espaces communs et </a:t>
          </a:r>
          <a:r>
            <a:rPr lang="fr-FR" sz="1100" i="1" dirty="0">
              <a:solidFill>
                <a:schemeClr val="tx1"/>
              </a:solidFill>
            </a:rPr>
            <a:t>ressources : 85 m² alloués à la vie en collectivité dont un espace polyvalent cuisines-s à m de de 27 m² , un salon de 12m², un bureau pour l’accompagnement, 2 terrasses, le tout meublé. Un jardin </a:t>
          </a:r>
          <a:r>
            <a:rPr lang="fr-FR" sz="1100" i="1" dirty="0"/>
            <a:t>de 430m² partagé avec la résidence. Et le GEM TSA en </a:t>
          </a:r>
          <a:r>
            <a:rPr lang="fr-FR" sz="1100" i="1" dirty="0" err="1"/>
            <a:t>rez</a:t>
          </a:r>
          <a:r>
            <a:rPr lang="fr-FR" sz="1100" i="1" dirty="0"/>
            <a:t> de jardin.</a:t>
          </a:r>
        </a:p>
      </dgm:t>
    </dgm:pt>
    <dgm:pt modelId="{6582877D-BD72-4A12-BCE3-E38566DAF33B}" type="sibTrans" cxnId="{749C6E8C-B488-42D8-A600-63A0F802F6E8}">
      <dgm:prSet/>
      <dgm:spPr/>
      <dgm:t>
        <a:bodyPr/>
        <a:lstStyle/>
        <a:p>
          <a:endParaRPr lang="fr-FR"/>
        </a:p>
      </dgm:t>
    </dgm:pt>
    <dgm:pt modelId="{5BCBCEB6-9CF0-4D04-8A13-1AD484905789}" type="parTrans" cxnId="{749C6E8C-B488-42D8-A600-63A0F802F6E8}">
      <dgm:prSet/>
      <dgm:spPr/>
      <dgm:t>
        <a:bodyPr/>
        <a:lstStyle/>
        <a:p>
          <a:endParaRPr lang="fr-FR"/>
        </a:p>
      </dgm:t>
    </dgm:pt>
    <dgm:pt modelId="{ACF46C92-A8F4-4C52-8088-F4A0544DE29B}" type="pres">
      <dgm:prSet presAssocID="{8D8E01CD-CBD2-44B0-B75D-5A81EB60AE3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2BA11CA-851C-40F3-AEE2-7F6E1B797C02}" type="pres">
      <dgm:prSet presAssocID="{8D8E01CD-CBD2-44B0-B75D-5A81EB60AE39}" presName="children" presStyleCnt="0"/>
      <dgm:spPr/>
    </dgm:pt>
    <dgm:pt modelId="{1A6F8F88-3AED-4346-986F-871FBB653C3B}" type="pres">
      <dgm:prSet presAssocID="{8D8E01CD-CBD2-44B0-B75D-5A81EB60AE39}" presName="child1group" presStyleCnt="0"/>
      <dgm:spPr/>
    </dgm:pt>
    <dgm:pt modelId="{8EB0B2CB-8FDE-46D0-8CD7-7A4473C32A39}" type="pres">
      <dgm:prSet presAssocID="{8D8E01CD-CBD2-44B0-B75D-5A81EB60AE39}" presName="child1" presStyleLbl="bgAcc1" presStyleIdx="0" presStyleCnt="4" custScaleX="127184" custScaleY="115785" custLinFactNeighborX="8289" custLinFactNeighborY="18456"/>
      <dgm:spPr/>
    </dgm:pt>
    <dgm:pt modelId="{958696BE-0E61-46B2-A616-572C127D61AA}" type="pres">
      <dgm:prSet presAssocID="{8D8E01CD-CBD2-44B0-B75D-5A81EB60AE39}" presName="child1Text" presStyleLbl="bgAcc1" presStyleIdx="0" presStyleCnt="4">
        <dgm:presLayoutVars>
          <dgm:bulletEnabled val="1"/>
        </dgm:presLayoutVars>
      </dgm:prSet>
      <dgm:spPr/>
    </dgm:pt>
    <dgm:pt modelId="{ADA2AB40-811C-46B1-A70B-7813C8723658}" type="pres">
      <dgm:prSet presAssocID="{8D8E01CD-CBD2-44B0-B75D-5A81EB60AE39}" presName="child2group" presStyleCnt="0"/>
      <dgm:spPr/>
    </dgm:pt>
    <dgm:pt modelId="{6A4BDC23-8D67-4F09-BD61-FA02E849D54E}" type="pres">
      <dgm:prSet presAssocID="{8D8E01CD-CBD2-44B0-B75D-5A81EB60AE39}" presName="child2" presStyleLbl="bgAcc1" presStyleIdx="1" presStyleCnt="4" custScaleX="123776" custScaleY="124849" custLinFactNeighborX="-8155" custLinFactNeighborY="17046"/>
      <dgm:spPr/>
    </dgm:pt>
    <dgm:pt modelId="{40AF15C5-5D25-41A4-B139-778BA0B46B0E}" type="pres">
      <dgm:prSet presAssocID="{8D8E01CD-CBD2-44B0-B75D-5A81EB60AE39}" presName="child2Text" presStyleLbl="bgAcc1" presStyleIdx="1" presStyleCnt="4">
        <dgm:presLayoutVars>
          <dgm:bulletEnabled val="1"/>
        </dgm:presLayoutVars>
      </dgm:prSet>
      <dgm:spPr/>
    </dgm:pt>
    <dgm:pt modelId="{4B9F79D1-59E7-4764-88B6-1FFDBF50DEC1}" type="pres">
      <dgm:prSet presAssocID="{8D8E01CD-CBD2-44B0-B75D-5A81EB60AE39}" presName="child3group" presStyleCnt="0"/>
      <dgm:spPr/>
    </dgm:pt>
    <dgm:pt modelId="{89C96909-D77B-4D58-A82B-D4B3F7961BB3}" type="pres">
      <dgm:prSet presAssocID="{8D8E01CD-CBD2-44B0-B75D-5A81EB60AE39}" presName="child3" presStyleLbl="bgAcc1" presStyleIdx="2" presStyleCnt="4" custScaleX="122508" custScaleY="134819" custLinFactNeighborX="-6037" custLinFactNeighborY="-18663"/>
      <dgm:spPr/>
    </dgm:pt>
    <dgm:pt modelId="{208C2224-A5D2-46B7-A674-97812C52AC56}" type="pres">
      <dgm:prSet presAssocID="{8D8E01CD-CBD2-44B0-B75D-5A81EB60AE39}" presName="child3Text" presStyleLbl="bgAcc1" presStyleIdx="2" presStyleCnt="4">
        <dgm:presLayoutVars>
          <dgm:bulletEnabled val="1"/>
        </dgm:presLayoutVars>
      </dgm:prSet>
      <dgm:spPr/>
    </dgm:pt>
    <dgm:pt modelId="{EAB8A9CB-42A8-417E-8E9A-CB469FFC18B2}" type="pres">
      <dgm:prSet presAssocID="{8D8E01CD-CBD2-44B0-B75D-5A81EB60AE39}" presName="child4group" presStyleCnt="0"/>
      <dgm:spPr/>
    </dgm:pt>
    <dgm:pt modelId="{3DA3304C-7EBD-41CE-87EF-C84FEBAED616}" type="pres">
      <dgm:prSet presAssocID="{8D8E01CD-CBD2-44B0-B75D-5A81EB60AE39}" presName="child4" presStyleLbl="bgAcc1" presStyleIdx="3" presStyleCnt="4" custScaleX="118816" custScaleY="127933" custLinFactNeighborX="9738" custLinFactNeighborY="-18728"/>
      <dgm:spPr/>
    </dgm:pt>
    <dgm:pt modelId="{50255FF6-BC03-4116-BDEF-834441C8BE80}" type="pres">
      <dgm:prSet presAssocID="{8D8E01CD-CBD2-44B0-B75D-5A81EB60AE39}" presName="child4Text" presStyleLbl="bgAcc1" presStyleIdx="3" presStyleCnt="4">
        <dgm:presLayoutVars>
          <dgm:bulletEnabled val="1"/>
        </dgm:presLayoutVars>
      </dgm:prSet>
      <dgm:spPr/>
    </dgm:pt>
    <dgm:pt modelId="{E4A9FB01-3DCE-4543-8898-9340E8035E5C}" type="pres">
      <dgm:prSet presAssocID="{8D8E01CD-CBD2-44B0-B75D-5A81EB60AE39}" presName="childPlaceholder" presStyleCnt="0"/>
      <dgm:spPr/>
    </dgm:pt>
    <dgm:pt modelId="{2C66014C-C458-47F3-AE8C-1E1E351461D6}" type="pres">
      <dgm:prSet presAssocID="{8D8E01CD-CBD2-44B0-B75D-5A81EB60AE39}" presName="circle" presStyleCnt="0"/>
      <dgm:spPr/>
    </dgm:pt>
    <dgm:pt modelId="{25F05CF1-0B0C-4D58-A5AA-E66E21599B2D}" type="pres">
      <dgm:prSet presAssocID="{8D8E01CD-CBD2-44B0-B75D-5A81EB60AE39}" presName="quadrant1" presStyleLbl="node1" presStyleIdx="0" presStyleCnt="4" custScaleX="61466" custScaleY="51285" custLinFactNeighborX="21209" custLinFactNeighborY="29192">
        <dgm:presLayoutVars>
          <dgm:chMax val="1"/>
          <dgm:bulletEnabled val="1"/>
        </dgm:presLayoutVars>
      </dgm:prSet>
      <dgm:spPr/>
    </dgm:pt>
    <dgm:pt modelId="{551C5381-85BC-4F9A-A8BE-9855669FA213}" type="pres">
      <dgm:prSet presAssocID="{8D8E01CD-CBD2-44B0-B75D-5A81EB60AE39}" presName="quadrant2" presStyleLbl="node1" presStyleIdx="1" presStyleCnt="4" custScaleX="61466" custScaleY="51285" custLinFactNeighborX="-19103" custLinFactNeighborY="29192">
        <dgm:presLayoutVars>
          <dgm:chMax val="1"/>
          <dgm:bulletEnabled val="1"/>
        </dgm:presLayoutVars>
      </dgm:prSet>
      <dgm:spPr/>
    </dgm:pt>
    <dgm:pt modelId="{E4DF8A62-04AD-4B00-B700-00E506A48FD1}" type="pres">
      <dgm:prSet presAssocID="{8D8E01CD-CBD2-44B0-B75D-5A81EB60AE39}" presName="quadrant3" presStyleLbl="node1" presStyleIdx="2" presStyleCnt="4" custScaleX="61466" custScaleY="51285" custLinFactNeighborX="-19103" custLinFactNeighborY="-19717">
        <dgm:presLayoutVars>
          <dgm:chMax val="1"/>
          <dgm:bulletEnabled val="1"/>
        </dgm:presLayoutVars>
      </dgm:prSet>
      <dgm:spPr/>
    </dgm:pt>
    <dgm:pt modelId="{9B69129A-214B-4B29-9B02-773422F13FE5}" type="pres">
      <dgm:prSet presAssocID="{8D8E01CD-CBD2-44B0-B75D-5A81EB60AE39}" presName="quadrant4" presStyleLbl="node1" presStyleIdx="3" presStyleCnt="4" custScaleX="61466" custScaleY="51285" custLinFactNeighborX="21209" custLinFactNeighborY="-19717">
        <dgm:presLayoutVars>
          <dgm:chMax val="1"/>
          <dgm:bulletEnabled val="1"/>
        </dgm:presLayoutVars>
      </dgm:prSet>
      <dgm:spPr/>
    </dgm:pt>
    <dgm:pt modelId="{2F042DB2-694F-486D-90F4-4247B610882E}" type="pres">
      <dgm:prSet presAssocID="{8D8E01CD-CBD2-44B0-B75D-5A81EB60AE39}" presName="quadrantPlaceholder" presStyleCnt="0"/>
      <dgm:spPr/>
    </dgm:pt>
    <dgm:pt modelId="{3A86CFAB-04C9-4A32-A2CE-7456E3C1D873}" type="pres">
      <dgm:prSet presAssocID="{8D8E01CD-CBD2-44B0-B75D-5A81EB60AE39}" presName="center1" presStyleLbl="fgShp" presStyleIdx="0" presStyleCnt="2" custScaleX="42897" custScaleY="15031" custLinFactX="-144777" custLinFactNeighborX="-200000" custLinFactNeighborY="26586"/>
      <dgm:spPr/>
    </dgm:pt>
    <dgm:pt modelId="{EFBFE062-E6C8-427E-B30A-0C0B3FB274E2}" type="pres">
      <dgm:prSet presAssocID="{8D8E01CD-CBD2-44B0-B75D-5A81EB60AE39}" presName="center2" presStyleLbl="fgShp" presStyleIdx="1" presStyleCnt="2" custFlipHor="1" custScaleX="57132" custScaleY="31465" custLinFactX="143764" custLinFactNeighborX="200000" custLinFactNeighborY="-23547"/>
      <dgm:spPr/>
    </dgm:pt>
  </dgm:ptLst>
  <dgm:cxnLst>
    <dgm:cxn modelId="{92820202-06BE-4D28-ABCC-55BA75073990}" type="presOf" srcId="{F7137CB7-53F9-4C74-8359-4BE2164EDBF0}" destId="{40AF15C5-5D25-41A4-B139-778BA0B46B0E}" srcOrd="1" destOrd="1" presId="urn:microsoft.com/office/officeart/2005/8/layout/cycle4"/>
    <dgm:cxn modelId="{E04A0404-65FD-442A-99D2-792A6E9EFA9F}" srcId="{E2126BAF-7F57-47DC-B907-A6A6AC3BEA08}" destId="{7ADCDD2E-ECF6-4FF3-8500-EE4A915A3B59}" srcOrd="1" destOrd="0" parTransId="{67C848C6-54D2-4AA1-967E-B1D29D61C999}" sibTransId="{43CC3FBF-C1D7-4712-B5EA-02CC29EEE01D}"/>
    <dgm:cxn modelId="{B509DF04-D1B8-4495-B0F3-D3A0329C8F60}" type="presOf" srcId="{CE73AFAF-4145-4FB6-9B78-805E1BBDE856}" destId="{89C96909-D77B-4D58-A82B-D4B3F7961BB3}" srcOrd="0" destOrd="2" presId="urn:microsoft.com/office/officeart/2005/8/layout/cycle4"/>
    <dgm:cxn modelId="{55E3750E-884F-4465-AE2B-5321EFC709CD}" type="presOf" srcId="{0FF4FFB7-AD8C-4F94-847C-8B4F9616A3A1}" destId="{40AF15C5-5D25-41A4-B139-778BA0B46B0E}" srcOrd="1" destOrd="0" presId="urn:microsoft.com/office/officeart/2005/8/layout/cycle4"/>
    <dgm:cxn modelId="{3CB21D11-D379-4235-98E8-45F47AA2FB84}" type="presOf" srcId="{9A86C044-09C8-4005-8A02-07B560C665CA}" destId="{89C96909-D77B-4D58-A82B-D4B3F7961BB3}" srcOrd="0" destOrd="0" presId="urn:microsoft.com/office/officeart/2005/8/layout/cycle4"/>
    <dgm:cxn modelId="{C0BB9F12-175C-4818-97B1-DB179518CF2F}" type="presOf" srcId="{60AAD62F-AC7B-45D7-A7A4-07B8E010F9A2}" destId="{9B69129A-214B-4B29-9B02-773422F13FE5}" srcOrd="0" destOrd="0" presId="urn:microsoft.com/office/officeart/2005/8/layout/cycle4"/>
    <dgm:cxn modelId="{73E25F14-7B6C-479B-AF91-F68FF63D4679}" type="presOf" srcId="{9129B1BB-9AC0-4063-912C-923B6DBAA96C}" destId="{50255FF6-BC03-4116-BDEF-834441C8BE80}" srcOrd="1" destOrd="0" presId="urn:microsoft.com/office/officeart/2005/8/layout/cycle4"/>
    <dgm:cxn modelId="{AFF18B18-B2F1-4AA9-A602-BB2E45E4C07F}" type="presOf" srcId="{E2126BAF-7F57-47DC-B907-A6A6AC3BEA08}" destId="{E4DF8A62-04AD-4B00-B700-00E506A48FD1}" srcOrd="0" destOrd="0" presId="urn:microsoft.com/office/officeart/2005/8/layout/cycle4"/>
    <dgm:cxn modelId="{5EECDE18-60D6-40CB-A7BE-36342B691C9D}" type="presOf" srcId="{1621BBD9-DC39-4BBC-ABF0-B08C95A82C5E}" destId="{958696BE-0E61-46B2-A616-572C127D61AA}" srcOrd="1" destOrd="4" presId="urn:microsoft.com/office/officeart/2005/8/layout/cycle4"/>
    <dgm:cxn modelId="{70967C19-A238-422D-92C8-1A292E28D46E}" type="presOf" srcId="{8D8E01CD-CBD2-44B0-B75D-5A81EB60AE39}" destId="{ACF46C92-A8F4-4C52-8088-F4A0544DE29B}" srcOrd="0" destOrd="0" presId="urn:microsoft.com/office/officeart/2005/8/layout/cycle4"/>
    <dgm:cxn modelId="{9F6A291F-4E4B-4631-A946-3BECE9B7A5E7}" type="presOf" srcId="{7A72F366-F5F1-41FD-89FE-60F9568D39A8}" destId="{958696BE-0E61-46B2-A616-572C127D61AA}" srcOrd="1" destOrd="2" presId="urn:microsoft.com/office/officeart/2005/8/layout/cycle4"/>
    <dgm:cxn modelId="{47B2332C-E2C9-492E-93F0-6FA90C17FD49}" type="presOf" srcId="{F9FBCE4A-F510-480E-9866-D3C7D8734FBA}" destId="{8EB0B2CB-8FDE-46D0-8CD7-7A4473C32A39}" srcOrd="0" destOrd="3" presId="urn:microsoft.com/office/officeart/2005/8/layout/cycle4"/>
    <dgm:cxn modelId="{78C3482F-953A-4CA7-B697-D40EC80BD58B}" srcId="{9FB81AF1-0851-46D2-B824-8D5DE2E68AF2}" destId="{F9FBCE4A-F510-480E-9866-D3C7D8734FBA}" srcOrd="3" destOrd="0" parTransId="{D9710C6D-37F7-42EB-A37A-65EBAC2CF0E6}" sibTransId="{92AFF4AA-E151-4CF5-8DA1-5FA7897993A7}"/>
    <dgm:cxn modelId="{23F86235-B9DC-458F-ADDD-A3E4798C6745}" type="presOf" srcId="{F7137CB7-53F9-4C74-8359-4BE2164EDBF0}" destId="{6A4BDC23-8D67-4F09-BD61-FA02E849D54E}" srcOrd="0" destOrd="1" presId="urn:microsoft.com/office/officeart/2005/8/layout/cycle4"/>
    <dgm:cxn modelId="{E616CC35-8BB9-4613-A598-9A6C34E41F41}" srcId="{60AAD62F-AC7B-45D7-A7A4-07B8E010F9A2}" destId="{9129B1BB-9AC0-4063-912C-923B6DBAA96C}" srcOrd="0" destOrd="0" parTransId="{E9748C33-7714-4EFA-9AAF-45BCEB0B86C2}" sibTransId="{B898F2C7-A008-4792-95C6-690695E4DE06}"/>
    <dgm:cxn modelId="{FE328038-B5B1-43EB-9E27-F3D9F919D608}" type="presOf" srcId="{7A72F366-F5F1-41FD-89FE-60F9568D39A8}" destId="{8EB0B2CB-8FDE-46D0-8CD7-7A4473C32A39}" srcOrd="0" destOrd="2" presId="urn:microsoft.com/office/officeart/2005/8/layout/cycle4"/>
    <dgm:cxn modelId="{67C49138-C22F-4280-ACE0-D5F36EB4EC1F}" type="presOf" srcId="{426C5995-1BC6-4638-A251-044F380017C3}" destId="{6A4BDC23-8D67-4F09-BD61-FA02E849D54E}" srcOrd="0" destOrd="3" presId="urn:microsoft.com/office/officeart/2005/8/layout/cycle4"/>
    <dgm:cxn modelId="{99B00D39-CE2E-4F65-A829-AB769C056193}" type="presOf" srcId="{4C88FA8F-E1DB-440C-A56B-39529487D58A}" destId="{40AF15C5-5D25-41A4-B139-778BA0B46B0E}" srcOrd="1" destOrd="4" presId="urn:microsoft.com/office/officeart/2005/8/layout/cycle4"/>
    <dgm:cxn modelId="{5E36753A-A8A2-427F-A222-FCD385BB85A0}" type="presOf" srcId="{06CD11C6-F11E-412A-8641-C3AA7C58D9DA}" destId="{3DA3304C-7EBD-41CE-87EF-C84FEBAED616}" srcOrd="0" destOrd="1" presId="urn:microsoft.com/office/officeart/2005/8/layout/cycle4"/>
    <dgm:cxn modelId="{4084753C-1CCA-407D-90AE-BECFACF030D7}" type="presOf" srcId="{A28C9EB0-588D-47E0-8B4B-B006F84DE071}" destId="{8EB0B2CB-8FDE-46D0-8CD7-7A4473C32A39}" srcOrd="0" destOrd="1" presId="urn:microsoft.com/office/officeart/2005/8/layout/cycle4"/>
    <dgm:cxn modelId="{7E55BC5F-E9DB-4641-8D02-005C3C223DDA}" type="presOf" srcId="{F9FBCE4A-F510-480E-9866-D3C7D8734FBA}" destId="{958696BE-0E61-46B2-A616-572C127D61AA}" srcOrd="1" destOrd="3" presId="urn:microsoft.com/office/officeart/2005/8/layout/cycle4"/>
    <dgm:cxn modelId="{CE90A446-D277-40F3-8060-BB97D8B4165B}" srcId="{8D8E01CD-CBD2-44B0-B75D-5A81EB60AE39}" destId="{60AAD62F-AC7B-45D7-A7A4-07B8E010F9A2}" srcOrd="3" destOrd="0" parTransId="{4C552C43-96B9-45CB-A0BC-DA4F33CE975F}" sibTransId="{0597FA58-E693-441E-8A6B-6E6C09E66AF1}"/>
    <dgm:cxn modelId="{14E19E48-F76D-4DAF-B0BE-8672918FE2C1}" type="presOf" srcId="{0DF601AB-F686-43BA-A858-C52DB6AE0499}" destId="{6A4BDC23-8D67-4F09-BD61-FA02E849D54E}" srcOrd="0" destOrd="2" presId="urn:microsoft.com/office/officeart/2005/8/layout/cycle4"/>
    <dgm:cxn modelId="{D575E668-B08D-4129-B378-B4C38AC17CD2}" srcId="{9FB81AF1-0851-46D2-B824-8D5DE2E68AF2}" destId="{1621BBD9-DC39-4BBC-ABF0-B08C95A82C5E}" srcOrd="4" destOrd="0" parTransId="{7FC50397-5328-4F21-9D30-B63CF3378F39}" sibTransId="{1CD0F6E5-591F-4B11-A18B-184EB71A5402}"/>
    <dgm:cxn modelId="{15C89F4C-92D7-4778-9D62-17F6E48D2228}" srcId="{41139D4B-15C2-444A-8BE7-671844B30705}" destId="{F7137CB7-53F9-4C74-8359-4BE2164EDBF0}" srcOrd="1" destOrd="0" parTransId="{E9EE5739-8344-4322-981F-C2EF8917103A}" sibTransId="{18322A90-8044-40E5-A17A-7E1698D517BC}"/>
    <dgm:cxn modelId="{76A7076F-1F4C-4572-B341-24D160D3F89A}" srcId="{9FB81AF1-0851-46D2-B824-8D5DE2E68AF2}" destId="{7A72F366-F5F1-41FD-89FE-60F9568D39A8}" srcOrd="2" destOrd="0" parTransId="{716A837F-6162-4C54-9F07-8E3C85873BFD}" sibTransId="{A4015B2A-8A8F-4A3D-BE03-40DAE8D21941}"/>
    <dgm:cxn modelId="{85604174-44F9-4832-923E-153B79839959}" type="presOf" srcId="{1B50E613-2744-4620-BCEE-D1BE6B54FC89}" destId="{3DA3304C-7EBD-41CE-87EF-C84FEBAED616}" srcOrd="0" destOrd="2" presId="urn:microsoft.com/office/officeart/2005/8/layout/cycle4"/>
    <dgm:cxn modelId="{1C259E55-7625-4A5A-BA2B-632517EE5174}" type="presOf" srcId="{06CD11C6-F11E-412A-8641-C3AA7C58D9DA}" destId="{50255FF6-BC03-4116-BDEF-834441C8BE80}" srcOrd="1" destOrd="1" presId="urn:microsoft.com/office/officeart/2005/8/layout/cycle4"/>
    <dgm:cxn modelId="{7F9E3856-A189-4232-85E2-E5E51D74B41E}" type="presOf" srcId="{426C5995-1BC6-4638-A251-044F380017C3}" destId="{40AF15C5-5D25-41A4-B139-778BA0B46B0E}" srcOrd="1" destOrd="3" presId="urn:microsoft.com/office/officeart/2005/8/layout/cycle4"/>
    <dgm:cxn modelId="{72B92C79-C2E4-4F79-AC32-23E29EAD0242}" type="presOf" srcId="{4C88FA8F-E1DB-440C-A56B-39529487D58A}" destId="{6A4BDC23-8D67-4F09-BD61-FA02E849D54E}" srcOrd="0" destOrd="4" presId="urn:microsoft.com/office/officeart/2005/8/layout/cycle4"/>
    <dgm:cxn modelId="{C3224979-A163-4F64-9970-CC108B9FB4EF}" srcId="{E2126BAF-7F57-47DC-B907-A6A6AC3BEA08}" destId="{82151095-0A81-42FC-84F7-EE92FB18440E}" srcOrd="3" destOrd="0" parTransId="{9A66ED6C-D64E-4F58-9CA6-036F4774422C}" sibTransId="{85043A95-3B0C-473D-9ED0-7F28922F5AD4}"/>
    <dgm:cxn modelId="{84FAB759-F4B9-4F81-BC32-3C41BF6EB06D}" srcId="{9FB81AF1-0851-46D2-B824-8D5DE2E68AF2}" destId="{44E584E3-8062-4B24-A985-EAC03EF382E1}" srcOrd="0" destOrd="0" parTransId="{22A39F8D-CD45-45C5-BD02-64E4403E8336}" sibTransId="{2EB42B41-08BE-4536-B294-E6218D2190FD}"/>
    <dgm:cxn modelId="{4C00C881-0DDA-4D5F-86FD-AE6B3095A274}" srcId="{8D8E01CD-CBD2-44B0-B75D-5A81EB60AE39}" destId="{E2126BAF-7F57-47DC-B907-A6A6AC3BEA08}" srcOrd="2" destOrd="0" parTransId="{8A97390A-1E49-4F13-8066-CB71600634D4}" sibTransId="{5979629B-F1EA-4537-9EBB-AC05A5A8DFCD}"/>
    <dgm:cxn modelId="{78D9EA84-1F15-43C7-BCBC-2AE218423F74}" srcId="{41139D4B-15C2-444A-8BE7-671844B30705}" destId="{0FF4FFB7-AD8C-4F94-847C-8B4F9616A3A1}" srcOrd="0" destOrd="0" parTransId="{DEA9E67F-E1F1-4089-AB7C-C9B0977D1CF1}" sibTransId="{A9F6A057-212D-4722-A3F9-B1CFA20225A5}"/>
    <dgm:cxn modelId="{2340D087-3940-4E81-A7D9-27490B891A4B}" type="presOf" srcId="{A28C9EB0-588D-47E0-8B4B-B006F84DE071}" destId="{958696BE-0E61-46B2-A616-572C127D61AA}" srcOrd="1" destOrd="1" presId="urn:microsoft.com/office/officeart/2005/8/layout/cycle4"/>
    <dgm:cxn modelId="{749C6E8C-B488-42D8-A600-63A0F802F6E8}" srcId="{60AAD62F-AC7B-45D7-A7A4-07B8E010F9A2}" destId="{1B50E613-2744-4620-BCEE-D1BE6B54FC89}" srcOrd="2" destOrd="0" parTransId="{5BCBCEB6-9CF0-4D04-8A13-1AD484905789}" sibTransId="{6582877D-BD72-4A12-BCE3-E38566DAF33B}"/>
    <dgm:cxn modelId="{3B2B0A90-7839-418C-AD32-0C8E2ECA8F75}" type="presOf" srcId="{82151095-0A81-42FC-84F7-EE92FB18440E}" destId="{89C96909-D77B-4D58-A82B-D4B3F7961BB3}" srcOrd="0" destOrd="3" presId="urn:microsoft.com/office/officeart/2005/8/layout/cycle4"/>
    <dgm:cxn modelId="{3E1A9598-70B8-49DB-9A0E-C89CB1003479}" srcId="{41139D4B-15C2-444A-8BE7-671844B30705}" destId="{4C88FA8F-E1DB-440C-A56B-39529487D58A}" srcOrd="4" destOrd="0" parTransId="{15C29336-DEB8-4306-835B-02522A494828}" sibTransId="{9F256D7F-CDE2-45C1-B961-A43584132F9C}"/>
    <dgm:cxn modelId="{3DEFAD9A-82E2-441B-B2BA-BBE230469B57}" type="presOf" srcId="{1B50E613-2744-4620-BCEE-D1BE6B54FC89}" destId="{50255FF6-BC03-4116-BDEF-834441C8BE80}" srcOrd="1" destOrd="2" presId="urn:microsoft.com/office/officeart/2005/8/layout/cycle4"/>
    <dgm:cxn modelId="{B964D49D-FAE5-4D3A-9F09-47ACD2C72825}" srcId="{8D8E01CD-CBD2-44B0-B75D-5A81EB60AE39}" destId="{9FB81AF1-0851-46D2-B824-8D5DE2E68AF2}" srcOrd="0" destOrd="0" parTransId="{FAFD39AC-DF30-4CB4-92A9-D72D43DDB5BE}" sibTransId="{85749A3D-FF91-4B78-A1F3-5B85E4082EC0}"/>
    <dgm:cxn modelId="{F9EF30AC-D13B-4E28-B112-162DB44D86FB}" type="presOf" srcId="{9A86C044-09C8-4005-8A02-07B560C665CA}" destId="{208C2224-A5D2-46B7-A674-97812C52AC56}" srcOrd="1" destOrd="0" presId="urn:microsoft.com/office/officeart/2005/8/layout/cycle4"/>
    <dgm:cxn modelId="{59264DB8-A711-4007-A1E6-EF5678562EDC}" type="presOf" srcId="{44E584E3-8062-4B24-A985-EAC03EF382E1}" destId="{958696BE-0E61-46B2-A616-572C127D61AA}" srcOrd="1" destOrd="0" presId="urn:microsoft.com/office/officeart/2005/8/layout/cycle4"/>
    <dgm:cxn modelId="{8C1AE2B8-4C03-471A-8779-268CEC45612F}" type="presOf" srcId="{1621BBD9-DC39-4BBC-ABF0-B08C95A82C5E}" destId="{8EB0B2CB-8FDE-46D0-8CD7-7A4473C32A39}" srcOrd="0" destOrd="4" presId="urn:microsoft.com/office/officeart/2005/8/layout/cycle4"/>
    <dgm:cxn modelId="{41C8FFB8-D13F-4ECD-9144-3C7794CADB61}" srcId="{60AAD62F-AC7B-45D7-A7A4-07B8E010F9A2}" destId="{06CD11C6-F11E-412A-8641-C3AA7C58D9DA}" srcOrd="1" destOrd="0" parTransId="{EC5EB6FC-FFB5-4914-ABDD-F2235C57AE8A}" sibTransId="{F43F54EB-A73A-43AF-9826-D2D63DCBCA89}"/>
    <dgm:cxn modelId="{49C1D8BC-12C5-411B-845A-A2B21E6BA636}" srcId="{41139D4B-15C2-444A-8BE7-671844B30705}" destId="{0DF601AB-F686-43BA-A858-C52DB6AE0499}" srcOrd="2" destOrd="0" parTransId="{4BE1500E-FE97-4566-9CFA-774EFC700B98}" sibTransId="{D69898E9-C641-4AA3-9507-FC40123B9F68}"/>
    <dgm:cxn modelId="{FA8C96C0-EE34-4C9B-9E9F-74F2F19E9641}" type="presOf" srcId="{0DF601AB-F686-43BA-A858-C52DB6AE0499}" destId="{40AF15C5-5D25-41A4-B139-778BA0B46B0E}" srcOrd="1" destOrd="2" presId="urn:microsoft.com/office/officeart/2005/8/layout/cycle4"/>
    <dgm:cxn modelId="{5458D3CD-FE3D-4B62-92AA-BA9BEAB903D9}" srcId="{8D8E01CD-CBD2-44B0-B75D-5A81EB60AE39}" destId="{41139D4B-15C2-444A-8BE7-671844B30705}" srcOrd="1" destOrd="0" parTransId="{FA16151D-8B31-4D7F-82C4-BC16485E3FD9}" sibTransId="{92638660-0A1A-4567-84FA-761D260B9467}"/>
    <dgm:cxn modelId="{E54FF8D4-1E61-4FDC-883D-F5D108CA90F4}" srcId="{41139D4B-15C2-444A-8BE7-671844B30705}" destId="{426C5995-1BC6-4638-A251-044F380017C3}" srcOrd="3" destOrd="0" parTransId="{42E8723A-DDAD-4047-9D23-16F4B3E33914}" sibTransId="{33D01B85-653C-4263-BC54-DB4D3C6D4DD1}"/>
    <dgm:cxn modelId="{BD79B2D6-3C44-43F0-A1E3-28A2237D6789}" srcId="{E2126BAF-7F57-47DC-B907-A6A6AC3BEA08}" destId="{CE73AFAF-4145-4FB6-9B78-805E1BBDE856}" srcOrd="2" destOrd="0" parTransId="{F26CB813-3567-43C2-A990-6DA4BE98BA26}" sibTransId="{48511F30-8B1A-4E78-9A9A-B6D439B6FB0C}"/>
    <dgm:cxn modelId="{BA07B7DB-74F8-4513-827C-CC5174A8CAB7}" type="presOf" srcId="{7ADCDD2E-ECF6-4FF3-8500-EE4A915A3B59}" destId="{208C2224-A5D2-46B7-A674-97812C52AC56}" srcOrd="1" destOrd="1" presId="urn:microsoft.com/office/officeart/2005/8/layout/cycle4"/>
    <dgm:cxn modelId="{DBDA20DE-9403-4428-834A-37067855C83B}" type="presOf" srcId="{9129B1BB-9AC0-4063-912C-923B6DBAA96C}" destId="{3DA3304C-7EBD-41CE-87EF-C84FEBAED616}" srcOrd="0" destOrd="0" presId="urn:microsoft.com/office/officeart/2005/8/layout/cycle4"/>
    <dgm:cxn modelId="{09366EDE-8196-4C72-83DC-43B17F96054B}" type="presOf" srcId="{9FB81AF1-0851-46D2-B824-8D5DE2E68AF2}" destId="{25F05CF1-0B0C-4D58-A5AA-E66E21599B2D}" srcOrd="0" destOrd="0" presId="urn:microsoft.com/office/officeart/2005/8/layout/cycle4"/>
    <dgm:cxn modelId="{A11DEDE0-AA50-42EE-9F8C-F1848E12917A}" srcId="{E2126BAF-7F57-47DC-B907-A6A6AC3BEA08}" destId="{9A86C044-09C8-4005-8A02-07B560C665CA}" srcOrd="0" destOrd="0" parTransId="{3E283678-6C46-4EC1-8BE6-D94AF00D8664}" sibTransId="{1D8E6F6B-C90B-45E0-A896-E2BDA28623EE}"/>
    <dgm:cxn modelId="{686C46E3-3A59-4D5F-A87E-674390C9FF52}" type="presOf" srcId="{41139D4B-15C2-444A-8BE7-671844B30705}" destId="{551C5381-85BC-4F9A-A8BE-9855669FA213}" srcOrd="0" destOrd="0" presId="urn:microsoft.com/office/officeart/2005/8/layout/cycle4"/>
    <dgm:cxn modelId="{B0FCE1E3-BD38-470A-A499-5108E4FD7326}" type="presOf" srcId="{7ADCDD2E-ECF6-4FF3-8500-EE4A915A3B59}" destId="{89C96909-D77B-4D58-A82B-D4B3F7961BB3}" srcOrd="0" destOrd="1" presId="urn:microsoft.com/office/officeart/2005/8/layout/cycle4"/>
    <dgm:cxn modelId="{5E485EE7-9F2B-4D30-AF64-B4D6558C83EB}" srcId="{9FB81AF1-0851-46D2-B824-8D5DE2E68AF2}" destId="{A28C9EB0-588D-47E0-8B4B-B006F84DE071}" srcOrd="1" destOrd="0" parTransId="{23575716-12B7-458D-BB8F-9AB23BAA2FF1}" sibTransId="{077A6BF5-AA05-4EF5-A17B-00634A514B93}"/>
    <dgm:cxn modelId="{79969BF3-DD50-4A1A-98AC-566C948CA5F4}" type="presOf" srcId="{CE73AFAF-4145-4FB6-9B78-805E1BBDE856}" destId="{208C2224-A5D2-46B7-A674-97812C52AC56}" srcOrd="1" destOrd="2" presId="urn:microsoft.com/office/officeart/2005/8/layout/cycle4"/>
    <dgm:cxn modelId="{439768F8-099E-4FA2-91C9-9A7CA273109C}" type="presOf" srcId="{0FF4FFB7-AD8C-4F94-847C-8B4F9616A3A1}" destId="{6A4BDC23-8D67-4F09-BD61-FA02E849D54E}" srcOrd="0" destOrd="0" presId="urn:microsoft.com/office/officeart/2005/8/layout/cycle4"/>
    <dgm:cxn modelId="{9020D3F9-F220-4A9F-85E5-E2863A77A710}" type="presOf" srcId="{44E584E3-8062-4B24-A985-EAC03EF382E1}" destId="{8EB0B2CB-8FDE-46D0-8CD7-7A4473C32A39}" srcOrd="0" destOrd="0" presId="urn:microsoft.com/office/officeart/2005/8/layout/cycle4"/>
    <dgm:cxn modelId="{628ADAFA-9BAE-41C5-9B69-69C5EE52D7D4}" type="presOf" srcId="{82151095-0A81-42FC-84F7-EE92FB18440E}" destId="{208C2224-A5D2-46B7-A674-97812C52AC56}" srcOrd="1" destOrd="3" presId="urn:microsoft.com/office/officeart/2005/8/layout/cycle4"/>
    <dgm:cxn modelId="{FDC75964-9F50-4454-AFE3-8DD114ADB16D}" type="presParOf" srcId="{ACF46C92-A8F4-4C52-8088-F4A0544DE29B}" destId="{52BA11CA-851C-40F3-AEE2-7F6E1B797C02}" srcOrd="0" destOrd="0" presId="urn:microsoft.com/office/officeart/2005/8/layout/cycle4"/>
    <dgm:cxn modelId="{C65E7C4A-98BC-4274-A62E-5867ECEECCDA}" type="presParOf" srcId="{52BA11CA-851C-40F3-AEE2-7F6E1B797C02}" destId="{1A6F8F88-3AED-4346-986F-871FBB653C3B}" srcOrd="0" destOrd="0" presId="urn:microsoft.com/office/officeart/2005/8/layout/cycle4"/>
    <dgm:cxn modelId="{44CAE1D2-B4FE-4D22-A63C-E430226983D8}" type="presParOf" srcId="{1A6F8F88-3AED-4346-986F-871FBB653C3B}" destId="{8EB0B2CB-8FDE-46D0-8CD7-7A4473C32A39}" srcOrd="0" destOrd="0" presId="urn:microsoft.com/office/officeart/2005/8/layout/cycle4"/>
    <dgm:cxn modelId="{4342F20A-15F3-47AA-9D99-128D59235882}" type="presParOf" srcId="{1A6F8F88-3AED-4346-986F-871FBB653C3B}" destId="{958696BE-0E61-46B2-A616-572C127D61AA}" srcOrd="1" destOrd="0" presId="urn:microsoft.com/office/officeart/2005/8/layout/cycle4"/>
    <dgm:cxn modelId="{72D6047C-C27E-4D64-806E-4BEE86EEA076}" type="presParOf" srcId="{52BA11CA-851C-40F3-AEE2-7F6E1B797C02}" destId="{ADA2AB40-811C-46B1-A70B-7813C8723658}" srcOrd="1" destOrd="0" presId="urn:microsoft.com/office/officeart/2005/8/layout/cycle4"/>
    <dgm:cxn modelId="{E1342545-6CF3-4E16-8D49-B6645F834A3E}" type="presParOf" srcId="{ADA2AB40-811C-46B1-A70B-7813C8723658}" destId="{6A4BDC23-8D67-4F09-BD61-FA02E849D54E}" srcOrd="0" destOrd="0" presId="urn:microsoft.com/office/officeart/2005/8/layout/cycle4"/>
    <dgm:cxn modelId="{03FEDFAC-299D-410E-809F-654B16C6817B}" type="presParOf" srcId="{ADA2AB40-811C-46B1-A70B-7813C8723658}" destId="{40AF15C5-5D25-41A4-B139-778BA0B46B0E}" srcOrd="1" destOrd="0" presId="urn:microsoft.com/office/officeart/2005/8/layout/cycle4"/>
    <dgm:cxn modelId="{AAD422B8-A65E-46BF-8119-C292AB1E27A7}" type="presParOf" srcId="{52BA11CA-851C-40F3-AEE2-7F6E1B797C02}" destId="{4B9F79D1-59E7-4764-88B6-1FFDBF50DEC1}" srcOrd="2" destOrd="0" presId="urn:microsoft.com/office/officeart/2005/8/layout/cycle4"/>
    <dgm:cxn modelId="{923BD421-24AD-4DED-8FFF-876E3818214B}" type="presParOf" srcId="{4B9F79D1-59E7-4764-88B6-1FFDBF50DEC1}" destId="{89C96909-D77B-4D58-A82B-D4B3F7961BB3}" srcOrd="0" destOrd="0" presId="urn:microsoft.com/office/officeart/2005/8/layout/cycle4"/>
    <dgm:cxn modelId="{B0E1545D-6C7B-4CA9-BB19-AEF86065880F}" type="presParOf" srcId="{4B9F79D1-59E7-4764-88B6-1FFDBF50DEC1}" destId="{208C2224-A5D2-46B7-A674-97812C52AC56}" srcOrd="1" destOrd="0" presId="urn:microsoft.com/office/officeart/2005/8/layout/cycle4"/>
    <dgm:cxn modelId="{B594920D-F400-4372-ABB9-00F0EF73B5DE}" type="presParOf" srcId="{52BA11CA-851C-40F3-AEE2-7F6E1B797C02}" destId="{EAB8A9CB-42A8-417E-8E9A-CB469FFC18B2}" srcOrd="3" destOrd="0" presId="urn:microsoft.com/office/officeart/2005/8/layout/cycle4"/>
    <dgm:cxn modelId="{74396BD0-A3BF-40DD-81CD-E14395640804}" type="presParOf" srcId="{EAB8A9CB-42A8-417E-8E9A-CB469FFC18B2}" destId="{3DA3304C-7EBD-41CE-87EF-C84FEBAED616}" srcOrd="0" destOrd="0" presId="urn:microsoft.com/office/officeart/2005/8/layout/cycle4"/>
    <dgm:cxn modelId="{B137AA4F-4E10-47C5-809E-AD24B8D8BB7A}" type="presParOf" srcId="{EAB8A9CB-42A8-417E-8E9A-CB469FFC18B2}" destId="{50255FF6-BC03-4116-BDEF-834441C8BE80}" srcOrd="1" destOrd="0" presId="urn:microsoft.com/office/officeart/2005/8/layout/cycle4"/>
    <dgm:cxn modelId="{E1D02CAC-2E89-4925-8ABE-8071C7B98A8C}" type="presParOf" srcId="{52BA11CA-851C-40F3-AEE2-7F6E1B797C02}" destId="{E4A9FB01-3DCE-4543-8898-9340E8035E5C}" srcOrd="4" destOrd="0" presId="urn:microsoft.com/office/officeart/2005/8/layout/cycle4"/>
    <dgm:cxn modelId="{71E25F6B-E89B-4059-A37B-DB3BCBFE705F}" type="presParOf" srcId="{ACF46C92-A8F4-4C52-8088-F4A0544DE29B}" destId="{2C66014C-C458-47F3-AE8C-1E1E351461D6}" srcOrd="1" destOrd="0" presId="urn:microsoft.com/office/officeart/2005/8/layout/cycle4"/>
    <dgm:cxn modelId="{AFB4D296-2E84-436B-A1C2-85E42347F11C}" type="presParOf" srcId="{2C66014C-C458-47F3-AE8C-1E1E351461D6}" destId="{25F05CF1-0B0C-4D58-A5AA-E66E21599B2D}" srcOrd="0" destOrd="0" presId="urn:microsoft.com/office/officeart/2005/8/layout/cycle4"/>
    <dgm:cxn modelId="{0C52DBC1-0587-4985-B736-8211F736A13E}" type="presParOf" srcId="{2C66014C-C458-47F3-AE8C-1E1E351461D6}" destId="{551C5381-85BC-4F9A-A8BE-9855669FA213}" srcOrd="1" destOrd="0" presId="urn:microsoft.com/office/officeart/2005/8/layout/cycle4"/>
    <dgm:cxn modelId="{0923B95F-C073-4ABB-8A9A-9B44E92F6C89}" type="presParOf" srcId="{2C66014C-C458-47F3-AE8C-1E1E351461D6}" destId="{E4DF8A62-04AD-4B00-B700-00E506A48FD1}" srcOrd="2" destOrd="0" presId="urn:microsoft.com/office/officeart/2005/8/layout/cycle4"/>
    <dgm:cxn modelId="{11B469CC-E2A9-487E-A8E7-578A040C2C2F}" type="presParOf" srcId="{2C66014C-C458-47F3-AE8C-1E1E351461D6}" destId="{9B69129A-214B-4B29-9B02-773422F13FE5}" srcOrd="3" destOrd="0" presId="urn:microsoft.com/office/officeart/2005/8/layout/cycle4"/>
    <dgm:cxn modelId="{0A526BA2-4087-4E45-B9F0-58DDC7EB5952}" type="presParOf" srcId="{2C66014C-C458-47F3-AE8C-1E1E351461D6}" destId="{2F042DB2-694F-486D-90F4-4247B610882E}" srcOrd="4" destOrd="0" presId="urn:microsoft.com/office/officeart/2005/8/layout/cycle4"/>
    <dgm:cxn modelId="{233F508D-499B-469C-B6A9-E1883E0AE6B8}" type="presParOf" srcId="{ACF46C92-A8F4-4C52-8088-F4A0544DE29B}" destId="{3A86CFAB-04C9-4A32-A2CE-7456E3C1D873}" srcOrd="2" destOrd="0" presId="urn:microsoft.com/office/officeart/2005/8/layout/cycle4"/>
    <dgm:cxn modelId="{D6EFCA9E-0570-46C6-92CE-5A1F81C2F3DA}" type="presParOf" srcId="{ACF46C92-A8F4-4C52-8088-F4A0544DE29B}" destId="{EFBFE062-E6C8-427E-B30A-0C0B3FB274E2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07C02D-6E08-46F8-98EB-033ED157715A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F9E48A4-E04F-4F47-A0BE-CC472950672A}">
      <dgm:prSet phldrT="[Texte]"/>
      <dgm:spPr>
        <a:xfrm>
          <a:off x="5681965" y="61506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A5BC2D4-62BB-48C5-BE74-969E49F4107E}" type="parTrans" cxnId="{68E6B9AB-AC1A-4B29-8F51-624B09AD653D}">
      <dgm:prSet/>
      <dgm:spPr/>
      <dgm:t>
        <a:bodyPr/>
        <a:lstStyle/>
        <a:p>
          <a:endParaRPr lang="fr-FR"/>
        </a:p>
      </dgm:t>
    </dgm:pt>
    <dgm:pt modelId="{CBDCB049-70E8-4B7C-83BA-273F8894CCF6}" type="sibTrans" cxnId="{68E6B9AB-AC1A-4B29-8F51-624B09AD653D}">
      <dgm:prSet/>
      <dgm:spPr/>
      <dgm:t>
        <a:bodyPr/>
        <a:lstStyle/>
        <a:p>
          <a:endParaRPr lang="fr-FR"/>
        </a:p>
      </dgm:t>
    </dgm:pt>
    <dgm:pt modelId="{2700719B-9132-4809-9A30-F7AEED7F4951}">
      <dgm:prSet phldrT="[Texte]"/>
      <dgm:spPr>
        <a:xfrm>
          <a:off x="2382194" y="3467764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E4BA099-E73F-450E-AA08-631C89B3FE1B}" type="parTrans" cxnId="{5579D59C-AC98-4B1D-A7C6-C11CA81431DC}">
      <dgm:prSet/>
      <dgm:spPr/>
      <dgm:t>
        <a:bodyPr/>
        <a:lstStyle/>
        <a:p>
          <a:endParaRPr lang="fr-FR"/>
        </a:p>
      </dgm:t>
    </dgm:pt>
    <dgm:pt modelId="{41E5DEBB-2EE6-4E2A-8807-1A40BED04532}" type="sibTrans" cxnId="{5579D59C-AC98-4B1D-A7C6-C11CA81431DC}">
      <dgm:prSet/>
      <dgm:spPr/>
      <dgm:t>
        <a:bodyPr/>
        <a:lstStyle/>
        <a:p>
          <a:endParaRPr lang="fr-FR"/>
        </a:p>
      </dgm:t>
    </dgm:pt>
    <dgm:pt modelId="{43E6A7D7-75AF-4806-90DE-F35283A6F48B}">
      <dgm:prSet phldrT="[Texte]"/>
      <dgm:spPr>
        <a:xfrm>
          <a:off x="5325257" y="3467764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4DB8D62-F969-4C86-BD0B-30B6FAA58E10}" type="parTrans" cxnId="{A4CE3BA2-B2EA-4667-862C-A3A613CD1E4A}">
      <dgm:prSet/>
      <dgm:spPr/>
      <dgm:t>
        <a:bodyPr/>
        <a:lstStyle/>
        <a:p>
          <a:endParaRPr lang="fr-FR"/>
        </a:p>
      </dgm:t>
    </dgm:pt>
    <dgm:pt modelId="{CB0A79FB-15C0-463D-9305-B1DFD339BD63}" type="sibTrans" cxnId="{A4CE3BA2-B2EA-4667-862C-A3A613CD1E4A}">
      <dgm:prSet/>
      <dgm:spPr/>
      <dgm:t>
        <a:bodyPr/>
        <a:lstStyle/>
        <a:p>
          <a:endParaRPr lang="fr-FR"/>
        </a:p>
      </dgm:t>
    </dgm:pt>
    <dgm:pt modelId="{6B26207D-4C5E-44DB-839B-F4837EEFF64E}">
      <dgm:prSet phldrT="[Texte]"/>
      <dgm:spPr>
        <a:xfrm>
          <a:off x="2382194" y="61506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2672CA53-2D5D-401A-8F56-E20C692F4CCA}" type="sibTrans" cxnId="{F073B339-9D60-432A-AEB5-4AC5FE14D32E}">
      <dgm:prSet/>
      <dgm:spPr/>
      <dgm:t>
        <a:bodyPr/>
        <a:lstStyle/>
        <a:p>
          <a:endParaRPr lang="fr-FR"/>
        </a:p>
      </dgm:t>
    </dgm:pt>
    <dgm:pt modelId="{4193AA1A-6304-4702-8A15-EFAECB2E585D}" type="parTrans" cxnId="{F073B339-9D60-432A-AEB5-4AC5FE14D32E}">
      <dgm:prSet/>
      <dgm:spPr/>
      <dgm:t>
        <a:bodyPr/>
        <a:lstStyle/>
        <a:p>
          <a:endParaRPr lang="fr-FR"/>
        </a:p>
      </dgm:t>
    </dgm:pt>
    <dgm:pt modelId="{0CBEA98E-B56E-46A3-9D22-412085F03DFC}" type="pres">
      <dgm:prSet presAssocID="{5307C02D-6E08-46F8-98EB-033ED157715A}" presName="Name0" presStyleCnt="0">
        <dgm:presLayoutVars>
          <dgm:dir/>
        </dgm:presLayoutVars>
      </dgm:prSet>
      <dgm:spPr/>
    </dgm:pt>
    <dgm:pt modelId="{F9F2375B-08BB-4D8C-BC3D-62C6456BCD8B}" type="pres">
      <dgm:prSet presAssocID="{6B26207D-4C5E-44DB-839B-F4837EEFF64E}" presName="composite" presStyleCnt="0"/>
      <dgm:spPr/>
    </dgm:pt>
    <dgm:pt modelId="{1D24D77F-07F1-4FE2-8A4F-62DC8A8B4FFA}" type="pres">
      <dgm:prSet presAssocID="{6B26207D-4C5E-44DB-839B-F4837EEFF64E}" presName="rect2" presStyleLbl="revTx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F1940CDD-38E7-4D3F-AD01-B31991D926D5}" type="pres">
      <dgm:prSet presAssocID="{6B26207D-4C5E-44DB-839B-F4837EEFF64E}" presName="rect1" presStyleLbl="alignImgPlace1" presStyleIdx="0" presStyleCnt="4" custScaleX="126803" custLinFactY="18406" custLinFactNeighborX="-29344" custLinFactNeighborY="100000"/>
      <dgm:spPr>
        <a:xfrm>
          <a:off x="2304246" y="626826"/>
          <a:ext cx="3375115" cy="266169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478A72F-9D58-42A7-9782-449E1EC9CF0A}" type="pres">
      <dgm:prSet presAssocID="{2672CA53-2D5D-401A-8F56-E20C692F4CCA}" presName="sibTrans" presStyleCnt="0"/>
      <dgm:spPr/>
    </dgm:pt>
    <dgm:pt modelId="{05D99D46-A958-4CAB-B41A-3086B1AC06B6}" type="pres">
      <dgm:prSet presAssocID="{1F9E48A4-E04F-4F47-A0BE-CC472950672A}" presName="composite" presStyleCnt="0"/>
      <dgm:spPr/>
    </dgm:pt>
    <dgm:pt modelId="{9C7DAF1F-BE13-4BE0-8FFB-DC49A64B9F7D}" type="pres">
      <dgm:prSet presAssocID="{1F9E48A4-E04F-4F47-A0BE-CC472950672A}" presName="rect2" presStyleLbl="revTx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CCFAF433-3D4C-4BFB-8EC6-0DD996B50EA3}" type="pres">
      <dgm:prSet presAssocID="{1F9E48A4-E04F-4F47-A0BE-CC472950672A}" presName="rect1" presStyleLbl="alignImgPlace1" presStyleIdx="1" presStyleCnt="4" custFlipHor="1" custScaleX="30107" custLinFactNeighborX="-10696" custLinFactNeighborY="-2670"/>
      <dgm:spPr>
        <a:xfrm flipH="1">
          <a:off x="6327441" y="468827"/>
          <a:ext cx="801357" cy="2661699"/>
        </a:xfrm>
        <a:prstGeom prst="rect">
          <a:avLst/>
        </a:prstGeo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B16E8FC-BF5F-45F3-B771-21FBBB0FE464}" type="pres">
      <dgm:prSet presAssocID="{CBDCB049-70E8-4B7C-83BA-273F8894CCF6}" presName="sibTrans" presStyleCnt="0"/>
      <dgm:spPr/>
    </dgm:pt>
    <dgm:pt modelId="{4E346B3A-5D5B-4F25-9A82-2D5F2562AF24}" type="pres">
      <dgm:prSet presAssocID="{2700719B-9132-4809-9A30-F7AEED7F4951}" presName="composite" presStyleCnt="0"/>
      <dgm:spPr/>
    </dgm:pt>
    <dgm:pt modelId="{4042C7FA-26C8-4009-AB69-2701163FEE74}" type="pres">
      <dgm:prSet presAssocID="{2700719B-9132-4809-9A30-F7AEED7F4951}" presName="rect2" presStyleLbl="revTx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540F8253-B682-43AB-8367-5496D4049994}" type="pres">
      <dgm:prSet presAssocID="{2700719B-9132-4809-9A30-F7AEED7F4951}" presName="rect1" presStyleLbl="alignImgPlace1" presStyleIdx="2" presStyleCnt="4" custScaleX="129490" custLinFactY="-26614" custLinFactNeighborX="62909" custLinFactNeighborY="-100000"/>
      <dgm:spPr>
        <a:xfrm>
          <a:off x="2382194" y="3946153"/>
          <a:ext cx="2661699" cy="2661699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7ADF136-AC57-416E-B75B-DD51DF1DF8D9}" type="pres">
      <dgm:prSet presAssocID="{41E5DEBB-2EE6-4E2A-8807-1A40BED04532}" presName="sibTrans" presStyleCnt="0"/>
      <dgm:spPr/>
    </dgm:pt>
    <dgm:pt modelId="{82829940-8E22-452F-AF48-ACEC7431C471}" type="pres">
      <dgm:prSet presAssocID="{43E6A7D7-75AF-4806-90DE-F35283A6F48B}" presName="composite" presStyleCnt="0"/>
      <dgm:spPr/>
    </dgm:pt>
    <dgm:pt modelId="{4FE6B787-4E2F-4678-A321-8B890A547725}" type="pres">
      <dgm:prSet presAssocID="{43E6A7D7-75AF-4806-90DE-F35283A6F48B}" presName="rect2" presStyleLbl="revTx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9DE875B6-62C1-4979-AFAC-171053AD9187}" type="pres">
      <dgm:prSet presAssocID="{43E6A7D7-75AF-4806-90DE-F35283A6F48B}" presName="rect1" presStyleLbl="alignImgPlace1" presStyleIdx="3" presStyleCnt="4" custScaleX="143415" custLinFactNeighborX="23320" custLinFactNeighborY="-9312"/>
      <dgm:spPr>
        <a:xfrm>
          <a:off x="7008676" y="3273701"/>
          <a:ext cx="2661699" cy="2661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CB7E3730-92B3-422C-A8D7-16AEFB276157}" type="presOf" srcId="{5307C02D-6E08-46F8-98EB-033ED157715A}" destId="{0CBEA98E-B56E-46A3-9D22-412085F03DFC}" srcOrd="0" destOrd="0" presId="urn:microsoft.com/office/officeart/2008/layout/PictureGrid"/>
    <dgm:cxn modelId="{028E7039-2345-46A7-BEDF-DA776BC63B0A}" type="presOf" srcId="{1F9E48A4-E04F-4F47-A0BE-CC472950672A}" destId="{9C7DAF1F-BE13-4BE0-8FFB-DC49A64B9F7D}" srcOrd="0" destOrd="0" presId="urn:microsoft.com/office/officeart/2008/layout/PictureGrid"/>
    <dgm:cxn modelId="{F073B339-9D60-432A-AEB5-4AC5FE14D32E}" srcId="{5307C02D-6E08-46F8-98EB-033ED157715A}" destId="{6B26207D-4C5E-44DB-839B-F4837EEFF64E}" srcOrd="0" destOrd="0" parTransId="{4193AA1A-6304-4702-8A15-EFAECB2E585D}" sibTransId="{2672CA53-2D5D-401A-8F56-E20C692F4CCA}"/>
    <dgm:cxn modelId="{6A715F3E-17FF-4405-9F19-5815098B06BB}" type="presOf" srcId="{6B26207D-4C5E-44DB-839B-F4837EEFF64E}" destId="{1D24D77F-07F1-4FE2-8A4F-62DC8A8B4FFA}" srcOrd="0" destOrd="0" presId="urn:microsoft.com/office/officeart/2008/layout/PictureGrid"/>
    <dgm:cxn modelId="{A2EA998D-C217-4CD3-8F83-8C8C751C5DBD}" type="presOf" srcId="{2700719B-9132-4809-9A30-F7AEED7F4951}" destId="{4042C7FA-26C8-4009-AB69-2701163FEE74}" srcOrd="0" destOrd="0" presId="urn:microsoft.com/office/officeart/2008/layout/PictureGrid"/>
    <dgm:cxn modelId="{5579D59C-AC98-4B1D-A7C6-C11CA81431DC}" srcId="{5307C02D-6E08-46F8-98EB-033ED157715A}" destId="{2700719B-9132-4809-9A30-F7AEED7F4951}" srcOrd="2" destOrd="0" parTransId="{DE4BA099-E73F-450E-AA08-631C89B3FE1B}" sibTransId="{41E5DEBB-2EE6-4E2A-8807-1A40BED04532}"/>
    <dgm:cxn modelId="{A4CE3BA2-B2EA-4667-862C-A3A613CD1E4A}" srcId="{5307C02D-6E08-46F8-98EB-033ED157715A}" destId="{43E6A7D7-75AF-4806-90DE-F35283A6F48B}" srcOrd="3" destOrd="0" parTransId="{24DB8D62-F969-4C86-BD0B-30B6FAA58E10}" sibTransId="{CB0A79FB-15C0-463D-9305-B1DFD339BD63}"/>
    <dgm:cxn modelId="{68E6B9AB-AC1A-4B29-8F51-624B09AD653D}" srcId="{5307C02D-6E08-46F8-98EB-033ED157715A}" destId="{1F9E48A4-E04F-4F47-A0BE-CC472950672A}" srcOrd="1" destOrd="0" parTransId="{FA5BC2D4-62BB-48C5-BE74-969E49F4107E}" sibTransId="{CBDCB049-70E8-4B7C-83BA-273F8894CCF6}"/>
    <dgm:cxn modelId="{57033DF3-394B-47D2-8C4E-3161B54B2F06}" type="presOf" srcId="{43E6A7D7-75AF-4806-90DE-F35283A6F48B}" destId="{4FE6B787-4E2F-4678-A321-8B890A547725}" srcOrd="0" destOrd="0" presId="urn:microsoft.com/office/officeart/2008/layout/PictureGrid"/>
    <dgm:cxn modelId="{0CC733A5-58AE-42FF-9BB0-B0768185D231}" type="presParOf" srcId="{0CBEA98E-B56E-46A3-9D22-412085F03DFC}" destId="{F9F2375B-08BB-4D8C-BC3D-62C6456BCD8B}" srcOrd="0" destOrd="0" presId="urn:microsoft.com/office/officeart/2008/layout/PictureGrid"/>
    <dgm:cxn modelId="{5583902F-B556-4BC6-A228-3FA50663FFCC}" type="presParOf" srcId="{F9F2375B-08BB-4D8C-BC3D-62C6456BCD8B}" destId="{1D24D77F-07F1-4FE2-8A4F-62DC8A8B4FFA}" srcOrd="0" destOrd="0" presId="urn:microsoft.com/office/officeart/2008/layout/PictureGrid"/>
    <dgm:cxn modelId="{C23359DA-329D-4CB1-88F3-50EDF020EF86}" type="presParOf" srcId="{F9F2375B-08BB-4D8C-BC3D-62C6456BCD8B}" destId="{F1940CDD-38E7-4D3F-AD01-B31991D926D5}" srcOrd="1" destOrd="0" presId="urn:microsoft.com/office/officeart/2008/layout/PictureGrid"/>
    <dgm:cxn modelId="{F0908F1B-379B-40A8-A0E1-A8833F753AEF}" type="presParOf" srcId="{0CBEA98E-B56E-46A3-9D22-412085F03DFC}" destId="{4478A72F-9D58-42A7-9782-449E1EC9CF0A}" srcOrd="1" destOrd="0" presId="urn:microsoft.com/office/officeart/2008/layout/PictureGrid"/>
    <dgm:cxn modelId="{BF75C97A-E37D-445F-BAA1-F644F837FDBC}" type="presParOf" srcId="{0CBEA98E-B56E-46A3-9D22-412085F03DFC}" destId="{05D99D46-A958-4CAB-B41A-3086B1AC06B6}" srcOrd="2" destOrd="0" presId="urn:microsoft.com/office/officeart/2008/layout/PictureGrid"/>
    <dgm:cxn modelId="{05F148F8-B7BF-4360-8B54-20417E5FC658}" type="presParOf" srcId="{05D99D46-A958-4CAB-B41A-3086B1AC06B6}" destId="{9C7DAF1F-BE13-4BE0-8FFB-DC49A64B9F7D}" srcOrd="0" destOrd="0" presId="urn:microsoft.com/office/officeart/2008/layout/PictureGrid"/>
    <dgm:cxn modelId="{168A81C5-6186-46FB-A91A-D2B54E967D2E}" type="presParOf" srcId="{05D99D46-A958-4CAB-B41A-3086B1AC06B6}" destId="{CCFAF433-3D4C-4BFB-8EC6-0DD996B50EA3}" srcOrd="1" destOrd="0" presId="urn:microsoft.com/office/officeart/2008/layout/PictureGrid"/>
    <dgm:cxn modelId="{34AA1E06-2D84-4EF1-8BF8-03F165501CF1}" type="presParOf" srcId="{0CBEA98E-B56E-46A3-9D22-412085F03DFC}" destId="{DB16E8FC-BF5F-45F3-B771-21FBBB0FE464}" srcOrd="3" destOrd="0" presId="urn:microsoft.com/office/officeart/2008/layout/PictureGrid"/>
    <dgm:cxn modelId="{93A9D29C-3C3B-40CB-AFA3-92CAA52E99D6}" type="presParOf" srcId="{0CBEA98E-B56E-46A3-9D22-412085F03DFC}" destId="{4E346B3A-5D5B-4F25-9A82-2D5F2562AF24}" srcOrd="4" destOrd="0" presId="urn:microsoft.com/office/officeart/2008/layout/PictureGrid"/>
    <dgm:cxn modelId="{06308593-432D-4DDB-AF19-5F69932D273E}" type="presParOf" srcId="{4E346B3A-5D5B-4F25-9A82-2D5F2562AF24}" destId="{4042C7FA-26C8-4009-AB69-2701163FEE74}" srcOrd="0" destOrd="0" presId="urn:microsoft.com/office/officeart/2008/layout/PictureGrid"/>
    <dgm:cxn modelId="{A0D8E9F0-FEAE-4835-A517-0730134EB604}" type="presParOf" srcId="{4E346B3A-5D5B-4F25-9A82-2D5F2562AF24}" destId="{540F8253-B682-43AB-8367-5496D4049994}" srcOrd="1" destOrd="0" presId="urn:microsoft.com/office/officeart/2008/layout/PictureGrid"/>
    <dgm:cxn modelId="{0C1AF8D3-D82D-4AD2-9295-18E391B6911D}" type="presParOf" srcId="{0CBEA98E-B56E-46A3-9D22-412085F03DFC}" destId="{47ADF136-AC57-416E-B75B-DD51DF1DF8D9}" srcOrd="5" destOrd="0" presId="urn:microsoft.com/office/officeart/2008/layout/PictureGrid"/>
    <dgm:cxn modelId="{0302B55E-939D-4A9B-BDCA-FB03510341AB}" type="presParOf" srcId="{0CBEA98E-B56E-46A3-9D22-412085F03DFC}" destId="{82829940-8E22-452F-AF48-ACEC7431C471}" srcOrd="6" destOrd="0" presId="urn:microsoft.com/office/officeart/2008/layout/PictureGrid"/>
    <dgm:cxn modelId="{6EE4A99D-5630-4A77-B63F-2F80DFB9861D}" type="presParOf" srcId="{82829940-8E22-452F-AF48-ACEC7431C471}" destId="{4FE6B787-4E2F-4678-A321-8B890A547725}" srcOrd="0" destOrd="0" presId="urn:microsoft.com/office/officeart/2008/layout/PictureGrid"/>
    <dgm:cxn modelId="{B17692C5-ABC8-4B77-819D-E061F2AC880A}" type="presParOf" srcId="{82829940-8E22-452F-AF48-ACEC7431C471}" destId="{9DE875B6-62C1-4979-AFAC-171053AD9187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D8E01CD-CBD2-44B0-B75D-5A81EB60AE39}" type="doc">
      <dgm:prSet loTypeId="urn:microsoft.com/office/officeart/2005/8/layout/cycle4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fr-FR"/>
        </a:p>
      </dgm:t>
    </dgm:pt>
    <dgm:pt modelId="{9FB81AF1-0851-46D2-B824-8D5DE2E68AF2}">
      <dgm:prSet phldrT="[Texte]" custT="1"/>
      <dgm:spPr/>
      <dgm:t>
        <a:bodyPr/>
        <a:lstStyle/>
        <a:p>
          <a:r>
            <a:rPr lang="fr-FR" sz="1400" b="1" dirty="0"/>
            <a:t>PUBLIC</a:t>
          </a:r>
        </a:p>
      </dgm:t>
    </dgm:pt>
    <dgm:pt modelId="{FAFD39AC-DF30-4CB4-92A9-D72D43DDB5BE}" type="parTrans" cxnId="{B964D49D-FAE5-4D3A-9F09-47ACD2C72825}">
      <dgm:prSet/>
      <dgm:spPr/>
      <dgm:t>
        <a:bodyPr/>
        <a:lstStyle/>
        <a:p>
          <a:endParaRPr lang="fr-FR"/>
        </a:p>
      </dgm:t>
    </dgm:pt>
    <dgm:pt modelId="{85749A3D-FF91-4B78-A1F3-5B85E4082EC0}" type="sibTrans" cxnId="{B964D49D-FAE5-4D3A-9F09-47ACD2C72825}">
      <dgm:prSet/>
      <dgm:spPr/>
      <dgm:t>
        <a:bodyPr/>
        <a:lstStyle/>
        <a:p>
          <a:endParaRPr lang="fr-FR"/>
        </a:p>
      </dgm:t>
    </dgm:pt>
    <dgm:pt modelId="{44E584E3-8062-4B24-A985-EAC03EF382E1}">
      <dgm:prSet phldrT="[Texte]" custT="1"/>
      <dgm:spPr/>
      <dgm:t>
        <a:bodyPr/>
        <a:lstStyle/>
        <a:p>
          <a:r>
            <a:rPr lang="fr-FR" sz="1200" i="1" dirty="0"/>
            <a:t>L’entrée dans ce dispositif concerne 6 jeunes adultes ou adultes autistes désireux de prendre leur indépendance tout en étant accompagné et souhaitant partager un projet de vie sociale.</a:t>
          </a:r>
        </a:p>
      </dgm:t>
    </dgm:pt>
    <dgm:pt modelId="{22A39F8D-CD45-45C5-BD02-64E4403E8336}" type="parTrans" cxnId="{84FAB759-F4B9-4F81-BC32-3C41BF6EB06D}">
      <dgm:prSet/>
      <dgm:spPr/>
      <dgm:t>
        <a:bodyPr/>
        <a:lstStyle/>
        <a:p>
          <a:endParaRPr lang="fr-FR"/>
        </a:p>
      </dgm:t>
    </dgm:pt>
    <dgm:pt modelId="{2EB42B41-08BE-4536-B294-E6218D2190FD}" type="sibTrans" cxnId="{84FAB759-F4B9-4F81-BC32-3C41BF6EB06D}">
      <dgm:prSet/>
      <dgm:spPr/>
      <dgm:t>
        <a:bodyPr/>
        <a:lstStyle/>
        <a:p>
          <a:endParaRPr lang="fr-FR"/>
        </a:p>
      </dgm:t>
    </dgm:pt>
    <dgm:pt modelId="{41139D4B-15C2-444A-8BE7-671844B30705}">
      <dgm:prSet phldrT="[Texte]" custT="1"/>
      <dgm:spPr/>
      <dgm:t>
        <a:bodyPr/>
        <a:lstStyle/>
        <a:p>
          <a:r>
            <a:rPr lang="fr-FR" sz="1400" b="1" dirty="0"/>
            <a:t>ADMISSION</a:t>
          </a:r>
        </a:p>
      </dgm:t>
    </dgm:pt>
    <dgm:pt modelId="{FA16151D-8B31-4D7F-82C4-BC16485E3FD9}" type="parTrans" cxnId="{5458D3CD-FE3D-4B62-92AA-BA9BEAB903D9}">
      <dgm:prSet/>
      <dgm:spPr/>
      <dgm:t>
        <a:bodyPr/>
        <a:lstStyle/>
        <a:p>
          <a:endParaRPr lang="fr-FR"/>
        </a:p>
      </dgm:t>
    </dgm:pt>
    <dgm:pt modelId="{92638660-0A1A-4567-84FA-761D260B9467}" type="sibTrans" cxnId="{5458D3CD-FE3D-4B62-92AA-BA9BEAB903D9}">
      <dgm:prSet/>
      <dgm:spPr/>
      <dgm:t>
        <a:bodyPr/>
        <a:lstStyle/>
        <a:p>
          <a:endParaRPr lang="fr-FR"/>
        </a:p>
      </dgm:t>
    </dgm:pt>
    <dgm:pt modelId="{0FF4FFB7-AD8C-4F94-847C-8B4F9616A3A1}">
      <dgm:prSet phldrT="[Texte]" custT="1"/>
      <dgm:spPr/>
      <dgm:t>
        <a:bodyPr/>
        <a:lstStyle/>
        <a:p>
          <a:r>
            <a:rPr lang="fr-FR" sz="1400" i="1" dirty="0"/>
            <a:t>Cet habitat s’inscrit en dehors de tout dispositif d’orientation sociale ou médicosociale et est indépendant de toute attribution d’aide à l’autonomie.</a:t>
          </a:r>
        </a:p>
      </dgm:t>
    </dgm:pt>
    <dgm:pt modelId="{DEA9E67F-E1F1-4089-AB7C-C9B0977D1CF1}" type="parTrans" cxnId="{78D9EA84-1F15-43C7-BCBC-2AE218423F74}">
      <dgm:prSet/>
      <dgm:spPr/>
      <dgm:t>
        <a:bodyPr/>
        <a:lstStyle/>
        <a:p>
          <a:endParaRPr lang="fr-FR"/>
        </a:p>
      </dgm:t>
    </dgm:pt>
    <dgm:pt modelId="{A9F6A057-212D-4722-A3F9-B1CFA20225A5}" type="sibTrans" cxnId="{78D9EA84-1F15-43C7-BCBC-2AE218423F74}">
      <dgm:prSet/>
      <dgm:spPr/>
      <dgm:t>
        <a:bodyPr/>
        <a:lstStyle/>
        <a:p>
          <a:endParaRPr lang="fr-FR"/>
        </a:p>
      </dgm:t>
    </dgm:pt>
    <dgm:pt modelId="{E2126BAF-7F57-47DC-B907-A6A6AC3BEA08}">
      <dgm:prSet phldrT="[Texte]" custT="1"/>
      <dgm:spPr/>
      <dgm:t>
        <a:bodyPr/>
        <a:lstStyle/>
        <a:p>
          <a:r>
            <a:rPr lang="fr-FR" sz="1400" b="1" dirty="0"/>
            <a:t>PRESTATIONS</a:t>
          </a:r>
        </a:p>
      </dgm:t>
    </dgm:pt>
    <dgm:pt modelId="{8A97390A-1E49-4F13-8066-CB71600634D4}" type="parTrans" cxnId="{4C00C881-0DDA-4D5F-86FD-AE6B3095A274}">
      <dgm:prSet/>
      <dgm:spPr/>
      <dgm:t>
        <a:bodyPr/>
        <a:lstStyle/>
        <a:p>
          <a:endParaRPr lang="fr-FR"/>
        </a:p>
      </dgm:t>
    </dgm:pt>
    <dgm:pt modelId="{5979629B-F1EA-4537-9EBB-AC05A5A8DFCD}" type="sibTrans" cxnId="{4C00C881-0DDA-4D5F-86FD-AE6B3095A274}">
      <dgm:prSet/>
      <dgm:spPr/>
      <dgm:t>
        <a:bodyPr/>
        <a:lstStyle/>
        <a:p>
          <a:endParaRPr lang="fr-FR"/>
        </a:p>
      </dgm:t>
    </dgm:pt>
    <dgm:pt modelId="{9A86C044-09C8-4005-8A02-07B560C665CA}">
      <dgm:prSet phldrT="[Texte]"/>
      <dgm:spPr/>
      <dgm:t>
        <a:bodyPr anchor="ctr" anchorCtr="1"/>
        <a:lstStyle/>
        <a:p>
          <a:pPr algn="l"/>
          <a:endParaRPr lang="fr-FR" sz="700" i="1" u="none" dirty="0"/>
        </a:p>
      </dgm:t>
    </dgm:pt>
    <dgm:pt modelId="{3E283678-6C46-4EC1-8BE6-D94AF00D8664}" type="parTrans" cxnId="{A11DEDE0-AA50-42EE-9F8C-F1848E12917A}">
      <dgm:prSet/>
      <dgm:spPr/>
      <dgm:t>
        <a:bodyPr/>
        <a:lstStyle/>
        <a:p>
          <a:endParaRPr lang="fr-FR"/>
        </a:p>
      </dgm:t>
    </dgm:pt>
    <dgm:pt modelId="{1D8E6F6B-C90B-45E0-A896-E2BDA28623EE}" type="sibTrans" cxnId="{A11DEDE0-AA50-42EE-9F8C-F1848E12917A}">
      <dgm:prSet/>
      <dgm:spPr/>
      <dgm:t>
        <a:bodyPr/>
        <a:lstStyle/>
        <a:p>
          <a:endParaRPr lang="fr-FR"/>
        </a:p>
      </dgm:t>
    </dgm:pt>
    <dgm:pt modelId="{60AAD62F-AC7B-45D7-A7A4-07B8E010F9A2}">
      <dgm:prSet phldrT="[Texte]" custT="1"/>
      <dgm:spPr/>
      <dgm:t>
        <a:bodyPr/>
        <a:lstStyle/>
        <a:p>
          <a:r>
            <a:rPr lang="fr-FR" sz="1400" b="1" dirty="0"/>
            <a:t>TYPE</a:t>
          </a:r>
        </a:p>
        <a:p>
          <a:r>
            <a:rPr lang="fr-FR" sz="1400" b="1" dirty="0"/>
            <a:t>D’HABITAT</a:t>
          </a:r>
        </a:p>
      </dgm:t>
    </dgm:pt>
    <dgm:pt modelId="{4C552C43-96B9-45CB-A0BC-DA4F33CE975F}" type="parTrans" cxnId="{CE90A446-D277-40F3-8060-BB97D8B4165B}">
      <dgm:prSet/>
      <dgm:spPr/>
      <dgm:t>
        <a:bodyPr/>
        <a:lstStyle/>
        <a:p>
          <a:endParaRPr lang="fr-FR"/>
        </a:p>
      </dgm:t>
    </dgm:pt>
    <dgm:pt modelId="{0597FA58-E693-441E-8A6B-6E6C09E66AF1}" type="sibTrans" cxnId="{CE90A446-D277-40F3-8060-BB97D8B4165B}">
      <dgm:prSet/>
      <dgm:spPr/>
      <dgm:t>
        <a:bodyPr/>
        <a:lstStyle/>
        <a:p>
          <a:endParaRPr lang="fr-FR"/>
        </a:p>
      </dgm:t>
    </dgm:pt>
    <dgm:pt modelId="{06CD11C6-F11E-412A-8641-C3AA7C58D9DA}">
      <dgm:prSet phldrT="[Texte]" custT="1"/>
      <dgm:spPr/>
      <dgm:t>
        <a:bodyPr anchor="ctr" anchorCtr="1"/>
        <a:lstStyle/>
        <a:p>
          <a:r>
            <a:rPr lang="fr-FR" sz="1200" i="1" dirty="0"/>
            <a:t>Espaces</a:t>
          </a:r>
          <a:r>
            <a:rPr lang="fr-FR" sz="1200" i="1" baseline="0" dirty="0"/>
            <a:t> privatifs : 6 appartements type 2 (+/-45 m²) adaptés aux profils sensoriels des personnes. Il s’agit de logement sociaux à faibles loyers, non meublés avec kitchenette ouverte sur un salon de +/-25m². Chambre et salle de bain fermée.</a:t>
          </a:r>
          <a:endParaRPr lang="fr-FR" sz="1200" i="1" dirty="0"/>
        </a:p>
      </dgm:t>
    </dgm:pt>
    <dgm:pt modelId="{EC5EB6FC-FFB5-4914-ABDD-F2235C57AE8A}" type="parTrans" cxnId="{41C8FFB8-D13F-4ECD-9144-3C7794CADB61}">
      <dgm:prSet/>
      <dgm:spPr/>
      <dgm:t>
        <a:bodyPr/>
        <a:lstStyle/>
        <a:p>
          <a:endParaRPr lang="fr-FR"/>
        </a:p>
      </dgm:t>
    </dgm:pt>
    <dgm:pt modelId="{F43F54EB-A73A-43AF-9826-D2D63DCBCA89}" type="sibTrans" cxnId="{41C8FFB8-D13F-4ECD-9144-3C7794CADB61}">
      <dgm:prSet/>
      <dgm:spPr/>
      <dgm:t>
        <a:bodyPr/>
        <a:lstStyle/>
        <a:p>
          <a:endParaRPr lang="fr-FR"/>
        </a:p>
      </dgm:t>
    </dgm:pt>
    <dgm:pt modelId="{82151095-0A81-42FC-84F7-EE92FB18440E}">
      <dgm:prSet phldrT="[Texte]"/>
      <dgm:spPr/>
      <dgm:t>
        <a:bodyPr anchor="ctr" anchorCtr="1"/>
        <a:lstStyle/>
        <a:p>
          <a:pPr algn="l"/>
          <a:endParaRPr lang="fr-FR" sz="700" i="1" u="none" dirty="0"/>
        </a:p>
      </dgm:t>
    </dgm:pt>
    <dgm:pt modelId="{9A66ED6C-D64E-4F58-9CA6-036F4774422C}" type="parTrans" cxnId="{C3224979-A163-4F64-9970-CC108B9FB4EF}">
      <dgm:prSet/>
      <dgm:spPr/>
      <dgm:t>
        <a:bodyPr/>
        <a:lstStyle/>
        <a:p>
          <a:endParaRPr lang="fr-FR"/>
        </a:p>
      </dgm:t>
    </dgm:pt>
    <dgm:pt modelId="{85043A95-3B0C-473D-9ED0-7F28922F5AD4}" type="sibTrans" cxnId="{C3224979-A163-4F64-9970-CC108B9FB4EF}">
      <dgm:prSet/>
      <dgm:spPr/>
      <dgm:t>
        <a:bodyPr/>
        <a:lstStyle/>
        <a:p>
          <a:endParaRPr lang="fr-FR"/>
        </a:p>
      </dgm:t>
    </dgm:pt>
    <dgm:pt modelId="{A28C9EB0-588D-47E0-8B4B-B006F84DE071}">
      <dgm:prSet phldrT="[Texte]" custT="1"/>
      <dgm:spPr/>
      <dgm:t>
        <a:bodyPr/>
        <a:lstStyle/>
        <a:p>
          <a:r>
            <a:rPr lang="fr-FR" sz="1200" i="1" u="none" dirty="0"/>
            <a:t>L'objectif est d'amener ces jeunes vers le plus d'autonomie possible en facilitant la continuité des parcours de vie de ces personnes et leurs proche-aidants, en favorisant :</a:t>
          </a:r>
          <a:endParaRPr lang="fr-FR" sz="1200" i="1" dirty="0"/>
        </a:p>
      </dgm:t>
    </dgm:pt>
    <dgm:pt modelId="{23575716-12B7-458D-BB8F-9AB23BAA2FF1}" type="parTrans" cxnId="{5E485EE7-9F2B-4D30-AF64-B4D6558C83EB}">
      <dgm:prSet/>
      <dgm:spPr/>
      <dgm:t>
        <a:bodyPr/>
        <a:lstStyle/>
        <a:p>
          <a:endParaRPr lang="fr-FR"/>
        </a:p>
      </dgm:t>
    </dgm:pt>
    <dgm:pt modelId="{077A6BF5-AA05-4EF5-A17B-00634A514B93}" type="sibTrans" cxnId="{5E485EE7-9F2B-4D30-AF64-B4D6558C83EB}">
      <dgm:prSet/>
      <dgm:spPr/>
      <dgm:t>
        <a:bodyPr/>
        <a:lstStyle/>
        <a:p>
          <a:endParaRPr lang="fr-FR"/>
        </a:p>
      </dgm:t>
    </dgm:pt>
    <dgm:pt modelId="{7A72F366-F5F1-41FD-89FE-60F9568D39A8}">
      <dgm:prSet phldrT="[Texte]" custT="1"/>
      <dgm:spPr/>
      <dgm:t>
        <a:bodyPr/>
        <a:lstStyle/>
        <a:p>
          <a:r>
            <a:rPr lang="fr-FR" sz="1200" i="1" u="none" dirty="0"/>
            <a:t>- le vivre ensemble par une dynamique de vie en collectivité</a:t>
          </a:r>
          <a:endParaRPr lang="fr-FR" sz="1200" i="1" dirty="0"/>
        </a:p>
      </dgm:t>
    </dgm:pt>
    <dgm:pt modelId="{716A837F-6162-4C54-9F07-8E3C85873BFD}" type="parTrans" cxnId="{76A7076F-1F4C-4572-B341-24D160D3F89A}">
      <dgm:prSet/>
      <dgm:spPr/>
      <dgm:t>
        <a:bodyPr/>
        <a:lstStyle/>
        <a:p>
          <a:endParaRPr lang="fr-FR"/>
        </a:p>
      </dgm:t>
    </dgm:pt>
    <dgm:pt modelId="{A4015B2A-8A8F-4A3D-BE03-40DAE8D21941}" type="sibTrans" cxnId="{76A7076F-1F4C-4572-B341-24D160D3F89A}">
      <dgm:prSet/>
      <dgm:spPr/>
      <dgm:t>
        <a:bodyPr/>
        <a:lstStyle/>
        <a:p>
          <a:endParaRPr lang="fr-FR"/>
        </a:p>
      </dgm:t>
    </dgm:pt>
    <dgm:pt modelId="{F9FBCE4A-F510-480E-9866-D3C7D8734FBA}">
      <dgm:prSet phldrT="[Texte]" custT="1"/>
      <dgm:spPr/>
      <dgm:t>
        <a:bodyPr/>
        <a:lstStyle/>
        <a:p>
          <a:r>
            <a:rPr lang="fr-FR" sz="1200" i="1" u="none" dirty="0"/>
            <a:t>- le soutien à l'autonomie</a:t>
          </a:r>
          <a:endParaRPr lang="fr-FR" sz="1200" i="1" dirty="0"/>
        </a:p>
      </dgm:t>
    </dgm:pt>
    <dgm:pt modelId="{D9710C6D-37F7-42EB-A37A-65EBAC2CF0E6}" type="parTrans" cxnId="{78C3482F-953A-4CA7-B697-D40EC80BD58B}">
      <dgm:prSet/>
      <dgm:spPr/>
      <dgm:t>
        <a:bodyPr/>
        <a:lstStyle/>
        <a:p>
          <a:endParaRPr lang="fr-FR"/>
        </a:p>
      </dgm:t>
    </dgm:pt>
    <dgm:pt modelId="{92AFF4AA-E151-4CF5-8DA1-5FA7897993A7}" type="sibTrans" cxnId="{78C3482F-953A-4CA7-B697-D40EC80BD58B}">
      <dgm:prSet/>
      <dgm:spPr/>
      <dgm:t>
        <a:bodyPr/>
        <a:lstStyle/>
        <a:p>
          <a:endParaRPr lang="fr-FR"/>
        </a:p>
      </dgm:t>
    </dgm:pt>
    <dgm:pt modelId="{1621BBD9-DC39-4BBC-ABF0-B08C95A82C5E}">
      <dgm:prSet phldrT="[Texte]" custT="1"/>
      <dgm:spPr/>
      <dgm:t>
        <a:bodyPr/>
        <a:lstStyle/>
        <a:p>
          <a:r>
            <a:rPr lang="fr-FR" sz="1200" i="1" u="none" dirty="0"/>
            <a:t>- l'insertion dans la vie du quartier en déployant les liens sociaux, avec le voisinage </a:t>
          </a:r>
          <a:endParaRPr lang="fr-FR" sz="1200" i="1" dirty="0"/>
        </a:p>
      </dgm:t>
    </dgm:pt>
    <dgm:pt modelId="{7FC50397-5328-4F21-9D30-B63CF3378F39}" type="parTrans" cxnId="{D575E668-B08D-4129-B378-B4C38AC17CD2}">
      <dgm:prSet/>
      <dgm:spPr/>
      <dgm:t>
        <a:bodyPr/>
        <a:lstStyle/>
        <a:p>
          <a:endParaRPr lang="fr-FR"/>
        </a:p>
      </dgm:t>
    </dgm:pt>
    <dgm:pt modelId="{1CD0F6E5-591F-4B11-A18B-184EB71A5402}" type="sibTrans" cxnId="{D575E668-B08D-4129-B378-B4C38AC17CD2}">
      <dgm:prSet/>
      <dgm:spPr/>
      <dgm:t>
        <a:bodyPr/>
        <a:lstStyle/>
        <a:p>
          <a:endParaRPr lang="fr-FR"/>
        </a:p>
      </dgm:t>
    </dgm:pt>
    <dgm:pt modelId="{409CE2DE-0583-420F-86ED-C60ACA4CAB01}">
      <dgm:prSet custT="1"/>
      <dgm:spPr/>
      <dgm:t>
        <a:bodyPr anchor="ctr" anchorCtr="1"/>
        <a:lstStyle/>
        <a:p>
          <a:pPr algn="l"/>
          <a:r>
            <a:rPr lang="fr-FR" sz="1200" i="1" u="none" dirty="0">
              <a:solidFill>
                <a:schemeClr val="tx1"/>
              </a:solidFill>
            </a:rPr>
            <a:t>Le soutien à la convivialité : Des repas et activités du soir animés par un animateur socio-culturel. Des ateliers d’activité sociale proposés par l’association ALVA</a:t>
          </a:r>
        </a:p>
      </dgm:t>
    </dgm:pt>
    <dgm:pt modelId="{8BBA7887-51AF-487A-BF2F-74B93479B4B2}" type="parTrans" cxnId="{683778F8-FFEC-4E07-8190-1F7A2FAC22BC}">
      <dgm:prSet/>
      <dgm:spPr/>
      <dgm:t>
        <a:bodyPr/>
        <a:lstStyle/>
        <a:p>
          <a:endParaRPr lang="fr-FR"/>
        </a:p>
      </dgm:t>
    </dgm:pt>
    <dgm:pt modelId="{4F7605F6-76D1-48D7-8F8B-3E2345F14F7C}" type="sibTrans" cxnId="{683778F8-FFEC-4E07-8190-1F7A2FAC22BC}">
      <dgm:prSet/>
      <dgm:spPr/>
      <dgm:t>
        <a:bodyPr/>
        <a:lstStyle/>
        <a:p>
          <a:endParaRPr lang="fr-FR"/>
        </a:p>
      </dgm:t>
    </dgm:pt>
    <dgm:pt modelId="{EC076EF2-740B-441A-A2A7-085054577ECF}">
      <dgm:prSet/>
      <dgm:spPr/>
      <dgm:t>
        <a:bodyPr anchor="ctr" anchorCtr="1"/>
        <a:lstStyle/>
        <a:p>
          <a:pPr algn="l"/>
          <a:endParaRPr lang="fr-FR" sz="700" i="1" u="none" dirty="0"/>
        </a:p>
      </dgm:t>
    </dgm:pt>
    <dgm:pt modelId="{2139C030-25E7-433E-BF99-F6A9C6964E9D}" type="parTrans" cxnId="{EAE9160D-4BA9-473C-9B6F-EE3A55491C64}">
      <dgm:prSet/>
      <dgm:spPr/>
      <dgm:t>
        <a:bodyPr/>
        <a:lstStyle/>
        <a:p>
          <a:endParaRPr lang="fr-FR"/>
        </a:p>
      </dgm:t>
    </dgm:pt>
    <dgm:pt modelId="{48E2801C-5FF8-4778-BB28-3EBE09589B20}" type="sibTrans" cxnId="{EAE9160D-4BA9-473C-9B6F-EE3A55491C64}">
      <dgm:prSet/>
      <dgm:spPr/>
      <dgm:t>
        <a:bodyPr/>
        <a:lstStyle/>
        <a:p>
          <a:endParaRPr lang="fr-FR"/>
        </a:p>
      </dgm:t>
    </dgm:pt>
    <dgm:pt modelId="{7ADCDD2E-ECF6-4FF3-8500-EE4A915A3B59}">
      <dgm:prSet custT="1"/>
      <dgm:spPr/>
      <dgm:t>
        <a:bodyPr anchor="ctr" anchorCtr="1"/>
        <a:lstStyle/>
        <a:p>
          <a:pPr algn="l"/>
          <a:r>
            <a:rPr lang="fr-FR" sz="1200" i="1" u="none" dirty="0">
              <a:solidFill>
                <a:schemeClr val="tx1"/>
              </a:solidFill>
            </a:rPr>
            <a:t>L’aide à la participation sociale et citoyenne: Dans une optique d’ouverture de l’habitat sur son environnement, des activités de quartier le samedi seront proposées.</a:t>
          </a:r>
        </a:p>
      </dgm:t>
    </dgm:pt>
    <dgm:pt modelId="{67C848C6-54D2-4AA1-967E-B1D29D61C999}" type="parTrans" cxnId="{E04A0404-65FD-442A-99D2-792A6E9EFA9F}">
      <dgm:prSet/>
      <dgm:spPr/>
      <dgm:t>
        <a:bodyPr/>
        <a:lstStyle/>
        <a:p>
          <a:endParaRPr lang="fr-FR"/>
        </a:p>
      </dgm:t>
    </dgm:pt>
    <dgm:pt modelId="{43CC3FBF-C1D7-4712-B5EA-02CC29EEE01D}" type="sibTrans" cxnId="{E04A0404-65FD-442A-99D2-792A6E9EFA9F}">
      <dgm:prSet/>
      <dgm:spPr/>
      <dgm:t>
        <a:bodyPr/>
        <a:lstStyle/>
        <a:p>
          <a:endParaRPr lang="fr-FR"/>
        </a:p>
      </dgm:t>
    </dgm:pt>
    <dgm:pt modelId="{CE73AFAF-4145-4FB6-9B78-805E1BBDE856}">
      <dgm:prSet custT="1"/>
      <dgm:spPr/>
      <dgm:t>
        <a:bodyPr anchor="ctr" anchorCtr="1"/>
        <a:lstStyle/>
        <a:p>
          <a:pPr algn="l"/>
          <a:r>
            <a:rPr lang="fr-FR" sz="1200" i="1" u="none" dirty="0">
              <a:solidFill>
                <a:schemeClr val="tx1"/>
              </a:solidFill>
            </a:rPr>
            <a:t>Soutien à l’autonomie (équipe pluridisciplinaire et partenariats) Proposition de  « services à la carte » basée sur le libre choix des personnes selon les désirs et besoins de chacun : Une équipe pluridisciplinaire a été constituée à cet effet</a:t>
          </a:r>
          <a:r>
            <a:rPr lang="fr-FR" sz="1100" i="1" u="none" dirty="0">
              <a:solidFill>
                <a:schemeClr val="tx1"/>
              </a:solidFill>
            </a:rPr>
            <a:t>.</a:t>
          </a:r>
        </a:p>
      </dgm:t>
    </dgm:pt>
    <dgm:pt modelId="{F26CB813-3567-43C2-A990-6DA4BE98BA26}" type="parTrans" cxnId="{BD79B2D6-3C44-43F0-A1E3-28A2237D6789}">
      <dgm:prSet/>
      <dgm:spPr/>
      <dgm:t>
        <a:bodyPr/>
        <a:lstStyle/>
        <a:p>
          <a:endParaRPr lang="fr-FR"/>
        </a:p>
      </dgm:t>
    </dgm:pt>
    <dgm:pt modelId="{48511F30-8B1A-4E78-9A9A-B6D439B6FB0C}" type="sibTrans" cxnId="{BD79B2D6-3C44-43F0-A1E3-28A2237D6789}">
      <dgm:prSet/>
      <dgm:spPr/>
      <dgm:t>
        <a:bodyPr/>
        <a:lstStyle/>
        <a:p>
          <a:endParaRPr lang="fr-FR"/>
        </a:p>
      </dgm:t>
    </dgm:pt>
    <dgm:pt modelId="{BA0A6A58-7FC7-4B55-BCD1-0026377C4349}">
      <dgm:prSet phldrT="[Texte]" custT="1"/>
      <dgm:spPr/>
      <dgm:t>
        <a:bodyPr anchor="ctr" anchorCtr="1"/>
        <a:lstStyle/>
        <a:p>
          <a:r>
            <a:rPr lang="fr-FR" sz="1200" i="1" dirty="0"/>
            <a:t>Espaces communs et ressources : 100 m² alloués à la vie en collectivité dont un espace polyvalent cuisine, salon  de 30 m² (repas collectif et détente) et une salle d’activité de 40 m² pour les temps d’animation collectives.</a:t>
          </a:r>
        </a:p>
      </dgm:t>
    </dgm:pt>
    <dgm:pt modelId="{0CCFBB83-413C-4FBA-B320-28C75DE03BEC}" type="parTrans" cxnId="{2AC7DCEC-DF83-4763-90AF-D9B45F04C2EE}">
      <dgm:prSet/>
      <dgm:spPr/>
      <dgm:t>
        <a:bodyPr/>
        <a:lstStyle/>
        <a:p>
          <a:endParaRPr lang="fr-FR"/>
        </a:p>
      </dgm:t>
    </dgm:pt>
    <dgm:pt modelId="{0E704646-33AC-48A7-A179-B887C31B0827}" type="sibTrans" cxnId="{2AC7DCEC-DF83-4763-90AF-D9B45F04C2EE}">
      <dgm:prSet/>
      <dgm:spPr/>
      <dgm:t>
        <a:bodyPr/>
        <a:lstStyle/>
        <a:p>
          <a:endParaRPr lang="fr-FR"/>
        </a:p>
      </dgm:t>
    </dgm:pt>
    <dgm:pt modelId="{426C5995-1BC6-4638-A251-044F380017C3}">
      <dgm:prSet phldrT="[Texte]" custT="1"/>
      <dgm:spPr/>
      <dgm:t>
        <a:bodyPr/>
        <a:lstStyle/>
        <a:p>
          <a:r>
            <a:rPr lang="fr-FR" sz="1400" i="1" dirty="0"/>
            <a:t>Pour candidater il suffit d’adresser une demande motivée à l’association</a:t>
          </a:r>
        </a:p>
      </dgm:t>
    </dgm:pt>
    <dgm:pt modelId="{42E8723A-DDAD-4047-9D23-16F4B3E33914}" type="parTrans" cxnId="{E54FF8D4-1E61-4FDC-883D-F5D108CA90F4}">
      <dgm:prSet/>
      <dgm:spPr/>
      <dgm:t>
        <a:bodyPr/>
        <a:lstStyle/>
        <a:p>
          <a:endParaRPr lang="fr-FR"/>
        </a:p>
      </dgm:t>
    </dgm:pt>
    <dgm:pt modelId="{33D01B85-653C-4263-BC54-DB4D3C6D4DD1}" type="sibTrans" cxnId="{E54FF8D4-1E61-4FDC-883D-F5D108CA90F4}">
      <dgm:prSet/>
      <dgm:spPr/>
      <dgm:t>
        <a:bodyPr/>
        <a:lstStyle/>
        <a:p>
          <a:endParaRPr lang="fr-FR"/>
        </a:p>
      </dgm:t>
    </dgm:pt>
    <dgm:pt modelId="{4C88FA8F-E1DB-440C-A56B-39529487D58A}">
      <dgm:prSet phldrT="[Texte]" custT="1"/>
      <dgm:spPr/>
      <dgm:t>
        <a:bodyPr/>
        <a:lstStyle/>
        <a:p>
          <a:r>
            <a:rPr lang="fr-FR" sz="1400" i="1" dirty="0"/>
            <a:t>Une commission d’admission aura en charge d’examiner et valider les candidatures</a:t>
          </a:r>
        </a:p>
      </dgm:t>
    </dgm:pt>
    <dgm:pt modelId="{15C29336-DEB8-4306-835B-02522A494828}" type="parTrans" cxnId="{3E1A9598-70B8-49DB-9A0E-C89CB1003479}">
      <dgm:prSet/>
      <dgm:spPr/>
      <dgm:t>
        <a:bodyPr/>
        <a:lstStyle/>
        <a:p>
          <a:endParaRPr lang="fr-FR"/>
        </a:p>
      </dgm:t>
    </dgm:pt>
    <dgm:pt modelId="{9F256D7F-CDE2-45C1-B961-A43584132F9C}" type="sibTrans" cxnId="{3E1A9598-70B8-49DB-9A0E-C89CB1003479}">
      <dgm:prSet/>
      <dgm:spPr/>
      <dgm:t>
        <a:bodyPr/>
        <a:lstStyle/>
        <a:p>
          <a:endParaRPr lang="fr-FR"/>
        </a:p>
      </dgm:t>
    </dgm:pt>
    <dgm:pt modelId="{6355BDCA-337B-44F8-AD4B-64AE6DDE0DCD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EFAFBC1E-0922-4D2B-A9EE-9AC1E65222A8}" type="parTrans" cxnId="{B89C5DF1-2709-454C-AA70-5F43D7A6A397}">
      <dgm:prSet/>
      <dgm:spPr/>
      <dgm:t>
        <a:bodyPr/>
        <a:lstStyle/>
        <a:p>
          <a:endParaRPr lang="fr-FR"/>
        </a:p>
      </dgm:t>
    </dgm:pt>
    <dgm:pt modelId="{546161D9-107E-4520-93E4-98723C125043}" type="sibTrans" cxnId="{B89C5DF1-2709-454C-AA70-5F43D7A6A397}">
      <dgm:prSet/>
      <dgm:spPr/>
      <dgm:t>
        <a:bodyPr/>
        <a:lstStyle/>
        <a:p>
          <a:endParaRPr lang="fr-FR"/>
        </a:p>
      </dgm:t>
    </dgm:pt>
    <dgm:pt modelId="{E06D9916-AB10-407A-8125-FA9B8589879A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7C0775D6-72F0-4C65-AABC-B2FAE591840F}" type="parTrans" cxnId="{7F7A493F-094C-4147-9A74-94533029EAAC}">
      <dgm:prSet/>
      <dgm:spPr/>
      <dgm:t>
        <a:bodyPr/>
        <a:lstStyle/>
        <a:p>
          <a:endParaRPr lang="fr-FR"/>
        </a:p>
      </dgm:t>
    </dgm:pt>
    <dgm:pt modelId="{27706180-EA11-4622-91C6-7D92F453A986}" type="sibTrans" cxnId="{7F7A493F-094C-4147-9A74-94533029EAAC}">
      <dgm:prSet/>
      <dgm:spPr/>
      <dgm:t>
        <a:bodyPr/>
        <a:lstStyle/>
        <a:p>
          <a:endParaRPr lang="fr-FR"/>
        </a:p>
      </dgm:t>
    </dgm:pt>
    <dgm:pt modelId="{DBE6C7A4-0CA4-47AB-ACFB-D7AA342A7FD7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BF95A1D4-0AA5-4E78-93C9-DA7D47FDB696}" type="parTrans" cxnId="{5D4F0072-B56A-4A60-9BFE-75B94F88F04C}">
      <dgm:prSet/>
      <dgm:spPr/>
      <dgm:t>
        <a:bodyPr/>
        <a:lstStyle/>
        <a:p>
          <a:endParaRPr lang="fr-FR"/>
        </a:p>
      </dgm:t>
    </dgm:pt>
    <dgm:pt modelId="{13B1D7F5-A0CA-4642-A88D-C90CE114DD63}" type="sibTrans" cxnId="{5D4F0072-B56A-4A60-9BFE-75B94F88F04C}">
      <dgm:prSet/>
      <dgm:spPr/>
      <dgm:t>
        <a:bodyPr/>
        <a:lstStyle/>
        <a:p>
          <a:endParaRPr lang="fr-FR"/>
        </a:p>
      </dgm:t>
    </dgm:pt>
    <dgm:pt modelId="{9021DFAF-29B6-47BD-8ED0-F3C367B3DC34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A31355CB-931B-4825-BA62-A4DE98CB3E16}" type="parTrans" cxnId="{0C9473F9-28C8-4725-970B-C3D11F3E31B9}">
      <dgm:prSet/>
      <dgm:spPr/>
      <dgm:t>
        <a:bodyPr/>
        <a:lstStyle/>
        <a:p>
          <a:endParaRPr lang="fr-FR"/>
        </a:p>
      </dgm:t>
    </dgm:pt>
    <dgm:pt modelId="{5B233C57-DF80-4B4F-85DD-6ECDFC8D29A5}" type="sibTrans" cxnId="{0C9473F9-28C8-4725-970B-C3D11F3E31B9}">
      <dgm:prSet/>
      <dgm:spPr/>
      <dgm:t>
        <a:bodyPr/>
        <a:lstStyle/>
        <a:p>
          <a:endParaRPr lang="fr-FR"/>
        </a:p>
      </dgm:t>
    </dgm:pt>
    <dgm:pt modelId="{742541F3-E28D-4EF5-8738-05B4694B1D38}">
      <dgm:prSet phldrT="[Texte]" custT="1"/>
      <dgm:spPr/>
      <dgm:t>
        <a:bodyPr anchor="ctr" anchorCtr="1"/>
        <a:lstStyle/>
        <a:p>
          <a:endParaRPr lang="fr-FR" sz="1200" i="1" dirty="0"/>
        </a:p>
      </dgm:t>
    </dgm:pt>
    <dgm:pt modelId="{325A73F5-6E93-4D82-B1E0-D8DB68895F03}" type="parTrans" cxnId="{FD439E0D-0493-40CE-9992-8D06D8CAF51A}">
      <dgm:prSet/>
      <dgm:spPr/>
      <dgm:t>
        <a:bodyPr/>
        <a:lstStyle/>
        <a:p>
          <a:endParaRPr lang="fr-FR"/>
        </a:p>
      </dgm:t>
    </dgm:pt>
    <dgm:pt modelId="{DD6103C4-5389-4F73-96E5-9F4AF2DA4C85}" type="sibTrans" cxnId="{FD439E0D-0493-40CE-9992-8D06D8CAF51A}">
      <dgm:prSet/>
      <dgm:spPr/>
      <dgm:t>
        <a:bodyPr/>
        <a:lstStyle/>
        <a:p>
          <a:endParaRPr lang="fr-FR"/>
        </a:p>
      </dgm:t>
    </dgm:pt>
    <dgm:pt modelId="{CA7F3AD2-9B84-41D5-806A-EBB0FA5DD173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FDED7009-1F96-44EF-9D2C-CB3F98BC5058}" type="parTrans" cxnId="{4B2BBC0A-1868-46E6-84E0-81F95946C1E7}">
      <dgm:prSet/>
      <dgm:spPr/>
      <dgm:t>
        <a:bodyPr/>
        <a:lstStyle/>
        <a:p>
          <a:endParaRPr lang="fr-FR"/>
        </a:p>
      </dgm:t>
    </dgm:pt>
    <dgm:pt modelId="{39A47BD9-882D-4B75-86C6-52D4E4E44E7C}" type="sibTrans" cxnId="{4B2BBC0A-1868-46E6-84E0-81F95946C1E7}">
      <dgm:prSet/>
      <dgm:spPr/>
      <dgm:t>
        <a:bodyPr/>
        <a:lstStyle/>
        <a:p>
          <a:endParaRPr lang="fr-FR"/>
        </a:p>
      </dgm:t>
    </dgm:pt>
    <dgm:pt modelId="{6435C0EB-B5E8-41DE-B09F-ACF98EDB7BCD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6E0C9300-C8B9-4C89-91E9-803EC13F2C89}" type="parTrans" cxnId="{DE66134A-0324-4148-96F4-846A60521F28}">
      <dgm:prSet/>
      <dgm:spPr/>
      <dgm:t>
        <a:bodyPr/>
        <a:lstStyle/>
        <a:p>
          <a:endParaRPr lang="fr-FR"/>
        </a:p>
      </dgm:t>
    </dgm:pt>
    <dgm:pt modelId="{7FECBEF2-E49A-47BC-B119-0505A22722D1}" type="sibTrans" cxnId="{DE66134A-0324-4148-96F4-846A60521F28}">
      <dgm:prSet/>
      <dgm:spPr/>
      <dgm:t>
        <a:bodyPr/>
        <a:lstStyle/>
        <a:p>
          <a:endParaRPr lang="fr-FR"/>
        </a:p>
      </dgm:t>
    </dgm:pt>
    <dgm:pt modelId="{80D92795-CE87-4328-80F4-2C331B797728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166C2977-B8AC-476A-9974-17F5F10FF8CA}" type="parTrans" cxnId="{0797A955-7410-498D-B1D7-B9EA7E69507E}">
      <dgm:prSet/>
      <dgm:spPr/>
      <dgm:t>
        <a:bodyPr/>
        <a:lstStyle/>
        <a:p>
          <a:endParaRPr lang="fr-FR"/>
        </a:p>
      </dgm:t>
    </dgm:pt>
    <dgm:pt modelId="{059FFC87-55BA-486A-87BB-E21EF72A8FC3}" type="sibTrans" cxnId="{0797A955-7410-498D-B1D7-B9EA7E69507E}">
      <dgm:prSet/>
      <dgm:spPr/>
      <dgm:t>
        <a:bodyPr/>
        <a:lstStyle/>
        <a:p>
          <a:endParaRPr lang="fr-FR"/>
        </a:p>
      </dgm:t>
    </dgm:pt>
    <dgm:pt modelId="{055AAB86-8000-4EB8-A9BC-933834B1300F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C504985C-EEB1-4E3E-9C75-957B92BCA876}" type="parTrans" cxnId="{A4D71C95-3736-4EBF-ABD1-6AC16E97849D}">
      <dgm:prSet/>
      <dgm:spPr/>
      <dgm:t>
        <a:bodyPr/>
        <a:lstStyle/>
        <a:p>
          <a:endParaRPr lang="fr-FR"/>
        </a:p>
      </dgm:t>
    </dgm:pt>
    <dgm:pt modelId="{A8B657DF-18A6-40A9-8DAA-6DBCB8D225C6}" type="sibTrans" cxnId="{A4D71C95-3736-4EBF-ABD1-6AC16E97849D}">
      <dgm:prSet/>
      <dgm:spPr/>
      <dgm:t>
        <a:bodyPr/>
        <a:lstStyle/>
        <a:p>
          <a:endParaRPr lang="fr-FR"/>
        </a:p>
      </dgm:t>
    </dgm:pt>
    <dgm:pt modelId="{036D50C2-210A-4EE3-9EEF-3B08C36DAC12}">
      <dgm:prSet custT="1"/>
      <dgm:spPr/>
      <dgm:t>
        <a:bodyPr anchor="ctr" anchorCtr="1"/>
        <a:lstStyle/>
        <a:p>
          <a:pPr algn="l"/>
          <a:endParaRPr lang="fr-FR" sz="1100" i="1" u="none" dirty="0">
            <a:solidFill>
              <a:schemeClr val="tx1"/>
            </a:solidFill>
          </a:endParaRPr>
        </a:p>
      </dgm:t>
    </dgm:pt>
    <dgm:pt modelId="{F4900E74-F42D-4519-8CA6-A6084008DC48}" type="parTrans" cxnId="{5E7DE131-C249-4FB3-8548-4233C82BE35C}">
      <dgm:prSet/>
      <dgm:spPr/>
      <dgm:t>
        <a:bodyPr/>
        <a:lstStyle/>
        <a:p>
          <a:endParaRPr lang="fr-FR"/>
        </a:p>
      </dgm:t>
    </dgm:pt>
    <dgm:pt modelId="{7E61FAA7-9328-45F5-8902-A73D768D49D3}" type="sibTrans" cxnId="{5E7DE131-C249-4FB3-8548-4233C82BE35C}">
      <dgm:prSet/>
      <dgm:spPr/>
      <dgm:t>
        <a:bodyPr/>
        <a:lstStyle/>
        <a:p>
          <a:endParaRPr lang="fr-FR"/>
        </a:p>
      </dgm:t>
    </dgm:pt>
    <dgm:pt modelId="{8E541552-F7EB-4FB8-A260-FB00492B2A30}">
      <dgm:prSet custT="1"/>
      <dgm:spPr/>
      <dgm:t>
        <a:bodyPr anchor="ctr" anchorCtr="1"/>
        <a:lstStyle/>
        <a:p>
          <a:pPr algn="l"/>
          <a:endParaRPr lang="fr-FR" sz="1200" i="1" u="none" dirty="0">
            <a:solidFill>
              <a:schemeClr val="tx1"/>
            </a:solidFill>
          </a:endParaRPr>
        </a:p>
      </dgm:t>
    </dgm:pt>
    <dgm:pt modelId="{212CB658-906B-4A2E-B851-C3DE2DF5132E}" type="parTrans" cxnId="{5A1A98E4-F785-454C-8ED8-B876F714837B}">
      <dgm:prSet/>
      <dgm:spPr/>
      <dgm:t>
        <a:bodyPr/>
        <a:lstStyle/>
        <a:p>
          <a:endParaRPr lang="fr-FR"/>
        </a:p>
      </dgm:t>
    </dgm:pt>
    <dgm:pt modelId="{4A0C5BEC-8A32-436C-BF2F-34A497E2A409}" type="sibTrans" cxnId="{5A1A98E4-F785-454C-8ED8-B876F714837B}">
      <dgm:prSet/>
      <dgm:spPr/>
      <dgm:t>
        <a:bodyPr/>
        <a:lstStyle/>
        <a:p>
          <a:endParaRPr lang="fr-FR"/>
        </a:p>
      </dgm:t>
    </dgm:pt>
    <dgm:pt modelId="{71BE065A-279B-41C7-89E6-986A550D2146}">
      <dgm:prSet custT="1"/>
      <dgm:spPr/>
      <dgm:t>
        <a:bodyPr anchor="ctr" anchorCtr="1"/>
        <a:lstStyle/>
        <a:p>
          <a:pPr algn="l"/>
          <a:endParaRPr lang="fr-FR" sz="1200" i="1" u="none" dirty="0">
            <a:solidFill>
              <a:schemeClr val="tx1"/>
            </a:solidFill>
          </a:endParaRPr>
        </a:p>
      </dgm:t>
    </dgm:pt>
    <dgm:pt modelId="{F53E08F7-FDA8-4F36-943A-FA93C78FD6AF}" type="parTrans" cxnId="{E8FA1DAC-E6AC-4B34-919F-5078B5728617}">
      <dgm:prSet/>
      <dgm:spPr/>
      <dgm:t>
        <a:bodyPr/>
        <a:lstStyle/>
        <a:p>
          <a:endParaRPr lang="fr-FR"/>
        </a:p>
      </dgm:t>
    </dgm:pt>
    <dgm:pt modelId="{32516452-6ECC-4287-8F48-84DB390680B7}" type="sibTrans" cxnId="{E8FA1DAC-E6AC-4B34-919F-5078B5728617}">
      <dgm:prSet/>
      <dgm:spPr/>
      <dgm:t>
        <a:bodyPr/>
        <a:lstStyle/>
        <a:p>
          <a:endParaRPr lang="fr-FR"/>
        </a:p>
      </dgm:t>
    </dgm:pt>
    <dgm:pt modelId="{AD93667D-09F2-4B37-97CC-FB8B3AA21ADE}">
      <dgm:prSet phldrT="[Texte]" custT="1"/>
      <dgm:spPr/>
      <dgm:t>
        <a:bodyPr/>
        <a:lstStyle/>
        <a:p>
          <a:endParaRPr lang="fr-FR" sz="1200" i="1" dirty="0"/>
        </a:p>
      </dgm:t>
    </dgm:pt>
    <dgm:pt modelId="{B114DEEE-B9F0-4FB7-9437-F61CEF600F46}" type="parTrans" cxnId="{2FB603D7-F69F-4BFE-BBFD-B867FB64D49F}">
      <dgm:prSet/>
      <dgm:spPr/>
    </dgm:pt>
    <dgm:pt modelId="{79CB8BBB-B83C-428F-898A-E77167121689}" type="sibTrans" cxnId="{2FB603D7-F69F-4BFE-BBFD-B867FB64D49F}">
      <dgm:prSet/>
      <dgm:spPr/>
    </dgm:pt>
    <dgm:pt modelId="{618EE848-B271-416B-B7EE-9CF59B83B13A}">
      <dgm:prSet phldrT="[Texte]" custT="1"/>
      <dgm:spPr/>
      <dgm:t>
        <a:bodyPr/>
        <a:lstStyle/>
        <a:p>
          <a:endParaRPr lang="fr-FR" sz="1200" i="1" dirty="0"/>
        </a:p>
      </dgm:t>
    </dgm:pt>
    <dgm:pt modelId="{9E5ED509-C710-4757-A5EE-9990012E33AA}" type="parTrans" cxnId="{6FB7892A-32A9-415A-813D-90BFA37B6218}">
      <dgm:prSet/>
      <dgm:spPr/>
    </dgm:pt>
    <dgm:pt modelId="{BC4DA81F-B7F1-4AC7-8C05-4C3505D4D9A5}" type="sibTrans" cxnId="{6FB7892A-32A9-415A-813D-90BFA37B6218}">
      <dgm:prSet/>
      <dgm:spPr/>
    </dgm:pt>
    <dgm:pt modelId="{ACF46C92-A8F4-4C52-8088-F4A0544DE29B}" type="pres">
      <dgm:prSet presAssocID="{8D8E01CD-CBD2-44B0-B75D-5A81EB60AE39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52BA11CA-851C-40F3-AEE2-7F6E1B797C02}" type="pres">
      <dgm:prSet presAssocID="{8D8E01CD-CBD2-44B0-B75D-5A81EB60AE39}" presName="children" presStyleCnt="0"/>
      <dgm:spPr/>
    </dgm:pt>
    <dgm:pt modelId="{1A6F8F88-3AED-4346-986F-871FBB653C3B}" type="pres">
      <dgm:prSet presAssocID="{8D8E01CD-CBD2-44B0-B75D-5A81EB60AE39}" presName="child1group" presStyleCnt="0"/>
      <dgm:spPr/>
    </dgm:pt>
    <dgm:pt modelId="{8EB0B2CB-8FDE-46D0-8CD7-7A4473C32A39}" type="pres">
      <dgm:prSet presAssocID="{8D8E01CD-CBD2-44B0-B75D-5A81EB60AE39}" presName="child1" presStyleLbl="bgAcc1" presStyleIdx="0" presStyleCnt="4" custScaleX="127184" custScaleY="131536" custLinFactNeighborX="8289" custLinFactNeighborY="18456"/>
      <dgm:spPr/>
    </dgm:pt>
    <dgm:pt modelId="{958696BE-0E61-46B2-A616-572C127D61AA}" type="pres">
      <dgm:prSet presAssocID="{8D8E01CD-CBD2-44B0-B75D-5A81EB60AE39}" presName="child1Text" presStyleLbl="bgAcc1" presStyleIdx="0" presStyleCnt="4">
        <dgm:presLayoutVars>
          <dgm:bulletEnabled val="1"/>
        </dgm:presLayoutVars>
      </dgm:prSet>
      <dgm:spPr/>
    </dgm:pt>
    <dgm:pt modelId="{ADA2AB40-811C-46B1-A70B-7813C8723658}" type="pres">
      <dgm:prSet presAssocID="{8D8E01CD-CBD2-44B0-B75D-5A81EB60AE39}" presName="child2group" presStyleCnt="0"/>
      <dgm:spPr/>
    </dgm:pt>
    <dgm:pt modelId="{6A4BDC23-8D67-4F09-BD61-FA02E849D54E}" type="pres">
      <dgm:prSet presAssocID="{8D8E01CD-CBD2-44B0-B75D-5A81EB60AE39}" presName="child2" presStyleLbl="bgAcc1" presStyleIdx="1" presStyleCnt="4" custScaleX="123776" custScaleY="130784" custLinFactNeighborX="-8155" custLinFactNeighborY="17046"/>
      <dgm:spPr/>
    </dgm:pt>
    <dgm:pt modelId="{40AF15C5-5D25-41A4-B139-778BA0B46B0E}" type="pres">
      <dgm:prSet presAssocID="{8D8E01CD-CBD2-44B0-B75D-5A81EB60AE39}" presName="child2Text" presStyleLbl="bgAcc1" presStyleIdx="1" presStyleCnt="4">
        <dgm:presLayoutVars>
          <dgm:bulletEnabled val="1"/>
        </dgm:presLayoutVars>
      </dgm:prSet>
      <dgm:spPr/>
    </dgm:pt>
    <dgm:pt modelId="{4B9F79D1-59E7-4764-88B6-1FFDBF50DEC1}" type="pres">
      <dgm:prSet presAssocID="{8D8E01CD-CBD2-44B0-B75D-5A81EB60AE39}" presName="child3group" presStyleCnt="0"/>
      <dgm:spPr/>
    </dgm:pt>
    <dgm:pt modelId="{89C96909-D77B-4D58-A82B-D4B3F7961BB3}" type="pres">
      <dgm:prSet presAssocID="{8D8E01CD-CBD2-44B0-B75D-5A81EB60AE39}" presName="child3" presStyleLbl="bgAcc1" presStyleIdx="2" presStyleCnt="4" custScaleX="122508" custScaleY="134819" custLinFactNeighborX="-6037" custLinFactNeighborY="-18663"/>
      <dgm:spPr/>
    </dgm:pt>
    <dgm:pt modelId="{208C2224-A5D2-46B7-A674-97812C52AC56}" type="pres">
      <dgm:prSet presAssocID="{8D8E01CD-CBD2-44B0-B75D-5A81EB60AE39}" presName="child3Text" presStyleLbl="bgAcc1" presStyleIdx="2" presStyleCnt="4">
        <dgm:presLayoutVars>
          <dgm:bulletEnabled val="1"/>
        </dgm:presLayoutVars>
      </dgm:prSet>
      <dgm:spPr/>
    </dgm:pt>
    <dgm:pt modelId="{EAB8A9CB-42A8-417E-8E9A-CB469FFC18B2}" type="pres">
      <dgm:prSet presAssocID="{8D8E01CD-CBD2-44B0-B75D-5A81EB60AE39}" presName="child4group" presStyleCnt="0"/>
      <dgm:spPr/>
    </dgm:pt>
    <dgm:pt modelId="{3DA3304C-7EBD-41CE-87EF-C84FEBAED616}" type="pres">
      <dgm:prSet presAssocID="{8D8E01CD-CBD2-44B0-B75D-5A81EB60AE39}" presName="child4" presStyleLbl="bgAcc1" presStyleIdx="3" presStyleCnt="4" custScaleX="118816" custScaleY="127933" custLinFactNeighborX="4315" custLinFactNeighborY="-13650"/>
      <dgm:spPr/>
    </dgm:pt>
    <dgm:pt modelId="{50255FF6-BC03-4116-BDEF-834441C8BE80}" type="pres">
      <dgm:prSet presAssocID="{8D8E01CD-CBD2-44B0-B75D-5A81EB60AE39}" presName="child4Text" presStyleLbl="bgAcc1" presStyleIdx="3" presStyleCnt="4">
        <dgm:presLayoutVars>
          <dgm:bulletEnabled val="1"/>
        </dgm:presLayoutVars>
      </dgm:prSet>
      <dgm:spPr/>
    </dgm:pt>
    <dgm:pt modelId="{E4A9FB01-3DCE-4543-8898-9340E8035E5C}" type="pres">
      <dgm:prSet presAssocID="{8D8E01CD-CBD2-44B0-B75D-5A81EB60AE39}" presName="childPlaceholder" presStyleCnt="0"/>
      <dgm:spPr/>
    </dgm:pt>
    <dgm:pt modelId="{2C66014C-C458-47F3-AE8C-1E1E351461D6}" type="pres">
      <dgm:prSet presAssocID="{8D8E01CD-CBD2-44B0-B75D-5A81EB60AE39}" presName="circle" presStyleCnt="0"/>
      <dgm:spPr/>
    </dgm:pt>
    <dgm:pt modelId="{25F05CF1-0B0C-4D58-A5AA-E66E21599B2D}" type="pres">
      <dgm:prSet presAssocID="{8D8E01CD-CBD2-44B0-B75D-5A81EB60AE39}" presName="quadrant1" presStyleLbl="node1" presStyleIdx="0" presStyleCnt="4" custScaleX="61466" custScaleY="51285" custLinFactNeighborX="21209" custLinFactNeighborY="29192">
        <dgm:presLayoutVars>
          <dgm:chMax val="1"/>
          <dgm:bulletEnabled val="1"/>
        </dgm:presLayoutVars>
      </dgm:prSet>
      <dgm:spPr/>
    </dgm:pt>
    <dgm:pt modelId="{551C5381-85BC-4F9A-A8BE-9855669FA213}" type="pres">
      <dgm:prSet presAssocID="{8D8E01CD-CBD2-44B0-B75D-5A81EB60AE39}" presName="quadrant2" presStyleLbl="node1" presStyleIdx="1" presStyleCnt="4" custScaleX="61466" custScaleY="51285" custLinFactNeighborX="-19103" custLinFactNeighborY="29192">
        <dgm:presLayoutVars>
          <dgm:chMax val="1"/>
          <dgm:bulletEnabled val="1"/>
        </dgm:presLayoutVars>
      </dgm:prSet>
      <dgm:spPr/>
    </dgm:pt>
    <dgm:pt modelId="{E4DF8A62-04AD-4B00-B700-00E506A48FD1}" type="pres">
      <dgm:prSet presAssocID="{8D8E01CD-CBD2-44B0-B75D-5A81EB60AE39}" presName="quadrant3" presStyleLbl="node1" presStyleIdx="2" presStyleCnt="4" custScaleX="61466" custScaleY="51285" custLinFactNeighborX="-19103" custLinFactNeighborY="-19717">
        <dgm:presLayoutVars>
          <dgm:chMax val="1"/>
          <dgm:bulletEnabled val="1"/>
        </dgm:presLayoutVars>
      </dgm:prSet>
      <dgm:spPr/>
    </dgm:pt>
    <dgm:pt modelId="{9B69129A-214B-4B29-9B02-773422F13FE5}" type="pres">
      <dgm:prSet presAssocID="{8D8E01CD-CBD2-44B0-B75D-5A81EB60AE39}" presName="quadrant4" presStyleLbl="node1" presStyleIdx="3" presStyleCnt="4" custScaleX="61466" custScaleY="51285" custLinFactNeighborX="21209" custLinFactNeighborY="-19717">
        <dgm:presLayoutVars>
          <dgm:chMax val="1"/>
          <dgm:bulletEnabled val="1"/>
        </dgm:presLayoutVars>
      </dgm:prSet>
      <dgm:spPr/>
    </dgm:pt>
    <dgm:pt modelId="{2F042DB2-694F-486D-90F4-4247B610882E}" type="pres">
      <dgm:prSet presAssocID="{8D8E01CD-CBD2-44B0-B75D-5A81EB60AE39}" presName="quadrantPlaceholder" presStyleCnt="0"/>
      <dgm:spPr/>
    </dgm:pt>
    <dgm:pt modelId="{3A86CFAB-04C9-4A32-A2CE-7456E3C1D873}" type="pres">
      <dgm:prSet presAssocID="{8D8E01CD-CBD2-44B0-B75D-5A81EB60AE39}" presName="center1" presStyleLbl="fgShp" presStyleIdx="0" presStyleCnt="2" custScaleX="42897" custScaleY="15031" custLinFactX="-144777" custLinFactNeighborX="-200000" custLinFactNeighborY="26586"/>
      <dgm:spPr/>
    </dgm:pt>
    <dgm:pt modelId="{EFBFE062-E6C8-427E-B30A-0C0B3FB274E2}" type="pres">
      <dgm:prSet presAssocID="{8D8E01CD-CBD2-44B0-B75D-5A81EB60AE39}" presName="center2" presStyleLbl="fgShp" presStyleIdx="1" presStyleCnt="2" custFlipHor="1" custScaleX="57132" custScaleY="31465" custLinFactX="143764" custLinFactNeighborX="200000" custLinFactNeighborY="-23547"/>
      <dgm:spPr/>
    </dgm:pt>
  </dgm:ptLst>
  <dgm:cxnLst>
    <dgm:cxn modelId="{E04A0404-65FD-442A-99D2-792A6E9EFA9F}" srcId="{E2126BAF-7F57-47DC-B907-A6A6AC3BEA08}" destId="{7ADCDD2E-ECF6-4FF3-8500-EE4A915A3B59}" srcOrd="4" destOrd="0" parTransId="{67C848C6-54D2-4AA1-967E-B1D29D61C999}" sibTransId="{43CC3FBF-C1D7-4712-B5EA-02CC29EEE01D}"/>
    <dgm:cxn modelId="{4B2BBC0A-1868-46E6-84E0-81F95946C1E7}" srcId="{E2126BAF-7F57-47DC-B907-A6A6AC3BEA08}" destId="{CA7F3AD2-9B84-41D5-806A-EBB0FA5DD173}" srcOrd="10" destOrd="0" parTransId="{FDED7009-1F96-44EF-9D2C-CB3F98BC5058}" sibTransId="{39A47BD9-882D-4B75-86C6-52D4E4E44E7C}"/>
    <dgm:cxn modelId="{EAE9160D-4BA9-473C-9B6F-EE3A55491C64}" srcId="{E2126BAF-7F57-47DC-B907-A6A6AC3BEA08}" destId="{EC076EF2-740B-441A-A2A7-085054577ECF}" srcOrd="11" destOrd="0" parTransId="{2139C030-25E7-433E-BF99-F6A9C6964E9D}" sibTransId="{48E2801C-5FF8-4778-BB28-3EBE09589B20}"/>
    <dgm:cxn modelId="{FD439E0D-0493-40CE-9992-8D06D8CAF51A}" srcId="{60AAD62F-AC7B-45D7-A7A4-07B8E010F9A2}" destId="{742541F3-E28D-4EF5-8738-05B4694B1D38}" srcOrd="5" destOrd="0" parTransId="{325A73F5-6E93-4D82-B1E0-D8DB68895F03}" sibTransId="{DD6103C4-5389-4F73-96E5-9F4AF2DA4C85}"/>
    <dgm:cxn modelId="{8935970F-CE0F-4005-B5C3-FFFA54FED454}" type="presOf" srcId="{4C88FA8F-E1DB-440C-A56B-39529487D58A}" destId="{6A4BDC23-8D67-4F09-BD61-FA02E849D54E}" srcOrd="0" destOrd="2" presId="urn:microsoft.com/office/officeart/2005/8/layout/cycle4"/>
    <dgm:cxn modelId="{F3476C1B-5CEF-4B30-BD7F-D4B98EFAA0D0}" type="presOf" srcId="{44E584E3-8062-4B24-A985-EAC03EF382E1}" destId="{958696BE-0E61-46B2-A616-572C127D61AA}" srcOrd="1" destOrd="0" presId="urn:microsoft.com/office/officeart/2005/8/layout/cycle4"/>
    <dgm:cxn modelId="{5254C625-C8D4-43D1-BB39-D020742DD38F}" type="presOf" srcId="{7A72F366-F5F1-41FD-89FE-60F9568D39A8}" destId="{958696BE-0E61-46B2-A616-572C127D61AA}" srcOrd="1" destOrd="2" presId="urn:microsoft.com/office/officeart/2005/8/layout/cycle4"/>
    <dgm:cxn modelId="{6FB7892A-32A9-415A-813D-90BFA37B6218}" srcId="{9FB81AF1-0851-46D2-B824-8D5DE2E68AF2}" destId="{618EE848-B271-416B-B7EE-9CF59B83B13A}" srcOrd="6" destOrd="0" parTransId="{9E5ED509-C710-4757-A5EE-9990012E33AA}" sibTransId="{BC4DA81F-B7F1-4AC7-8C05-4C3505D4D9A5}"/>
    <dgm:cxn modelId="{D1CD662E-9BBF-4E96-8F21-C0D607E9BBBA}" type="presOf" srcId="{0FF4FFB7-AD8C-4F94-847C-8B4F9616A3A1}" destId="{40AF15C5-5D25-41A4-B139-778BA0B46B0E}" srcOrd="1" destOrd="0" presId="urn:microsoft.com/office/officeart/2005/8/layout/cycle4"/>
    <dgm:cxn modelId="{78C3482F-953A-4CA7-B697-D40EC80BD58B}" srcId="{9FB81AF1-0851-46D2-B824-8D5DE2E68AF2}" destId="{F9FBCE4A-F510-480E-9866-D3C7D8734FBA}" srcOrd="3" destOrd="0" parTransId="{D9710C6D-37F7-42EB-A37A-65EBAC2CF0E6}" sibTransId="{92AFF4AA-E151-4CF5-8DA1-5FA7897993A7}"/>
    <dgm:cxn modelId="{5E50D22F-15A9-440A-A06D-7A0DFA402CAD}" type="presOf" srcId="{6435C0EB-B5E8-41DE-B09F-ACF98EDB7BCD}" destId="{89C96909-D77B-4D58-A82B-D4B3F7961BB3}" srcOrd="0" destOrd="6" presId="urn:microsoft.com/office/officeart/2005/8/layout/cycle4"/>
    <dgm:cxn modelId="{5E7DE131-C249-4FB3-8548-4233C82BE35C}" srcId="{E2126BAF-7F57-47DC-B907-A6A6AC3BEA08}" destId="{036D50C2-210A-4EE3-9EEF-3B08C36DAC12}" srcOrd="9" destOrd="0" parTransId="{F4900E74-F42D-4519-8CA6-A6084008DC48}" sibTransId="{7E61FAA7-9328-45F5-8902-A73D768D49D3}"/>
    <dgm:cxn modelId="{52106A34-A3D5-4EB7-8CBB-6F0EC319E16D}" type="presOf" srcId="{EC076EF2-740B-441A-A2A7-085054577ECF}" destId="{208C2224-A5D2-46B7-A674-97812C52AC56}" srcOrd="1" destOrd="11" presId="urn:microsoft.com/office/officeart/2005/8/layout/cycle4"/>
    <dgm:cxn modelId="{629D9434-A67D-44A3-BB78-21FD619F327E}" type="presOf" srcId="{71BE065A-279B-41C7-89E6-986A550D2146}" destId="{208C2224-A5D2-46B7-A674-97812C52AC56}" srcOrd="1" destOrd="2" presId="urn:microsoft.com/office/officeart/2005/8/layout/cycle4"/>
    <dgm:cxn modelId="{B9681936-1BDD-483E-BED1-37B0A6AFA8D9}" type="presOf" srcId="{055AAB86-8000-4EB8-A9BC-933834B1300F}" destId="{89C96909-D77B-4D58-A82B-D4B3F7961BB3}" srcOrd="0" destOrd="8" presId="urn:microsoft.com/office/officeart/2005/8/layout/cycle4"/>
    <dgm:cxn modelId="{54BA8F39-7256-4453-A7CE-580678BFC668}" type="presOf" srcId="{426C5995-1BC6-4638-A251-044F380017C3}" destId="{6A4BDC23-8D67-4F09-BD61-FA02E849D54E}" srcOrd="0" destOrd="1" presId="urn:microsoft.com/office/officeart/2005/8/layout/cycle4"/>
    <dgm:cxn modelId="{9D4CB03D-8B8F-4F73-92B7-A1DB32D03B53}" type="presOf" srcId="{036D50C2-210A-4EE3-9EEF-3B08C36DAC12}" destId="{89C96909-D77B-4D58-A82B-D4B3F7961BB3}" srcOrd="0" destOrd="9" presId="urn:microsoft.com/office/officeart/2005/8/layout/cycle4"/>
    <dgm:cxn modelId="{40248C3E-7BAF-4C4D-8EC6-0B017B9B0E4A}" type="presOf" srcId="{7ADCDD2E-ECF6-4FF3-8500-EE4A915A3B59}" destId="{208C2224-A5D2-46B7-A674-97812C52AC56}" srcOrd="1" destOrd="4" presId="urn:microsoft.com/office/officeart/2005/8/layout/cycle4"/>
    <dgm:cxn modelId="{7F7A493F-094C-4147-9A74-94533029EAAC}" srcId="{60AAD62F-AC7B-45D7-A7A4-07B8E010F9A2}" destId="{E06D9916-AB10-407A-8125-FA9B8589879A}" srcOrd="2" destOrd="0" parTransId="{7C0775D6-72F0-4C65-AABC-B2FAE591840F}" sibTransId="{27706180-EA11-4622-91C6-7D92F453A986}"/>
    <dgm:cxn modelId="{18F1F55D-B7EE-4E45-ABFA-ED226382A3B9}" type="presOf" srcId="{4C88FA8F-E1DB-440C-A56B-39529487D58A}" destId="{40AF15C5-5D25-41A4-B139-778BA0B46B0E}" srcOrd="1" destOrd="2" presId="urn:microsoft.com/office/officeart/2005/8/layout/cycle4"/>
    <dgm:cxn modelId="{6D98D560-EF67-453B-8ADE-906D610E918A}" type="presOf" srcId="{618EE848-B271-416B-B7EE-9CF59B83B13A}" destId="{8EB0B2CB-8FDE-46D0-8CD7-7A4473C32A39}" srcOrd="0" destOrd="6" presId="urn:microsoft.com/office/officeart/2005/8/layout/cycle4"/>
    <dgm:cxn modelId="{DBC11763-0105-4B98-A81F-D4C318F0A0D0}" type="presOf" srcId="{BA0A6A58-7FC7-4B55-BCD1-0026377C4349}" destId="{3DA3304C-7EBD-41CE-87EF-C84FEBAED616}" srcOrd="0" destOrd="1" presId="urn:microsoft.com/office/officeart/2005/8/layout/cycle4"/>
    <dgm:cxn modelId="{0E8D8043-BC2E-4599-AA01-53D2C491A7AF}" type="presOf" srcId="{F9FBCE4A-F510-480E-9866-D3C7D8734FBA}" destId="{8EB0B2CB-8FDE-46D0-8CD7-7A4473C32A39}" srcOrd="0" destOrd="3" presId="urn:microsoft.com/office/officeart/2005/8/layout/cycle4"/>
    <dgm:cxn modelId="{08A76A65-DD6F-4433-B921-4BCEE0892B0C}" type="presOf" srcId="{CA7F3AD2-9B84-41D5-806A-EBB0FA5DD173}" destId="{208C2224-A5D2-46B7-A674-97812C52AC56}" srcOrd="1" destOrd="10" presId="urn:microsoft.com/office/officeart/2005/8/layout/cycle4"/>
    <dgm:cxn modelId="{CE90A446-D277-40F3-8060-BB97D8B4165B}" srcId="{8D8E01CD-CBD2-44B0-B75D-5A81EB60AE39}" destId="{60AAD62F-AC7B-45D7-A7A4-07B8E010F9A2}" srcOrd="3" destOrd="0" parTransId="{4C552C43-96B9-45CB-A0BC-DA4F33CE975F}" sibTransId="{0597FA58-E693-441E-8A6B-6E6C09E66AF1}"/>
    <dgm:cxn modelId="{D575E668-B08D-4129-B378-B4C38AC17CD2}" srcId="{9FB81AF1-0851-46D2-B824-8D5DE2E68AF2}" destId="{1621BBD9-DC39-4BBC-ABF0-B08C95A82C5E}" srcOrd="4" destOrd="0" parTransId="{7FC50397-5328-4F21-9D30-B63CF3378F39}" sibTransId="{1CD0F6E5-591F-4B11-A18B-184EB71A5402}"/>
    <dgm:cxn modelId="{D7FA2949-005D-4D92-BCE7-D146D945DD9E}" type="presOf" srcId="{41139D4B-15C2-444A-8BE7-671844B30705}" destId="{551C5381-85BC-4F9A-A8BE-9855669FA213}" srcOrd="0" destOrd="0" presId="urn:microsoft.com/office/officeart/2005/8/layout/cycle4"/>
    <dgm:cxn modelId="{BADD4969-E4E1-4B45-98F8-7D0CDFBBD2F8}" type="presOf" srcId="{82151095-0A81-42FC-84F7-EE92FB18440E}" destId="{89C96909-D77B-4D58-A82B-D4B3F7961BB3}" srcOrd="0" destOrd="12" presId="urn:microsoft.com/office/officeart/2005/8/layout/cycle4"/>
    <dgm:cxn modelId="{DE66134A-0324-4148-96F4-846A60521F28}" srcId="{E2126BAF-7F57-47DC-B907-A6A6AC3BEA08}" destId="{6435C0EB-B5E8-41DE-B09F-ACF98EDB7BCD}" srcOrd="6" destOrd="0" parTransId="{6E0C9300-C8B9-4C89-91E9-803EC13F2C89}" sibTransId="{7FECBEF2-E49A-47BC-B119-0505A22722D1}"/>
    <dgm:cxn modelId="{281B5A6A-2FF9-433D-BAF3-D3A7EE392064}" type="presOf" srcId="{6435C0EB-B5E8-41DE-B09F-ACF98EDB7BCD}" destId="{208C2224-A5D2-46B7-A674-97812C52AC56}" srcOrd="1" destOrd="6" presId="urn:microsoft.com/office/officeart/2005/8/layout/cycle4"/>
    <dgm:cxn modelId="{EF1AAB6A-D7E8-4996-81F2-24F953958F47}" type="presOf" srcId="{E06D9916-AB10-407A-8125-FA9B8589879A}" destId="{50255FF6-BC03-4116-BDEF-834441C8BE80}" srcOrd="1" destOrd="2" presId="urn:microsoft.com/office/officeart/2005/8/layout/cycle4"/>
    <dgm:cxn modelId="{D9F7F56A-44CF-4809-8F16-7DD6B8B91AA8}" type="presOf" srcId="{8D8E01CD-CBD2-44B0-B75D-5A81EB60AE39}" destId="{ACF46C92-A8F4-4C52-8088-F4A0544DE29B}" srcOrd="0" destOrd="0" presId="urn:microsoft.com/office/officeart/2005/8/layout/cycle4"/>
    <dgm:cxn modelId="{E202994B-C4B7-4A1F-AE9B-00F987AB0239}" type="presOf" srcId="{60AAD62F-AC7B-45D7-A7A4-07B8E010F9A2}" destId="{9B69129A-214B-4B29-9B02-773422F13FE5}" srcOrd="0" destOrd="0" presId="urn:microsoft.com/office/officeart/2005/8/layout/cycle4"/>
    <dgm:cxn modelId="{F642AC4D-1972-40E7-9B09-EE10714EB647}" type="presOf" srcId="{E06D9916-AB10-407A-8125-FA9B8589879A}" destId="{3DA3304C-7EBD-41CE-87EF-C84FEBAED616}" srcOrd="0" destOrd="2" presId="urn:microsoft.com/office/officeart/2005/8/layout/cycle4"/>
    <dgm:cxn modelId="{5A34F46D-447C-4502-8890-08EA5A792436}" type="presOf" srcId="{AD93667D-09F2-4B37-97CC-FB8B3AA21ADE}" destId="{8EB0B2CB-8FDE-46D0-8CD7-7A4473C32A39}" srcOrd="0" destOrd="5" presId="urn:microsoft.com/office/officeart/2005/8/layout/cycle4"/>
    <dgm:cxn modelId="{76A7076F-1F4C-4572-B341-24D160D3F89A}" srcId="{9FB81AF1-0851-46D2-B824-8D5DE2E68AF2}" destId="{7A72F366-F5F1-41FD-89FE-60F9568D39A8}" srcOrd="2" destOrd="0" parTransId="{716A837F-6162-4C54-9F07-8E3C85873BFD}" sibTransId="{A4015B2A-8A8F-4A3D-BE03-40DAE8D21941}"/>
    <dgm:cxn modelId="{24742C51-96BE-4AEC-8DB1-94FDAC4F670A}" type="presOf" srcId="{8E541552-F7EB-4FB8-A260-FB00492B2A30}" destId="{208C2224-A5D2-46B7-A674-97812C52AC56}" srcOrd="1" destOrd="1" presId="urn:microsoft.com/office/officeart/2005/8/layout/cycle4"/>
    <dgm:cxn modelId="{A95EB971-0F2F-4611-AFE0-11406B2F5BE3}" type="presOf" srcId="{A28C9EB0-588D-47E0-8B4B-B006F84DE071}" destId="{958696BE-0E61-46B2-A616-572C127D61AA}" srcOrd="1" destOrd="1" presId="urn:microsoft.com/office/officeart/2005/8/layout/cycle4"/>
    <dgm:cxn modelId="{5D4F0072-B56A-4A60-9BFE-75B94F88F04C}" srcId="{60AAD62F-AC7B-45D7-A7A4-07B8E010F9A2}" destId="{DBE6C7A4-0CA4-47AB-ACFB-D7AA342A7FD7}" srcOrd="3" destOrd="0" parTransId="{BF95A1D4-0AA5-4E78-93C9-DA7D47FDB696}" sibTransId="{13B1D7F5-A0CA-4642-A88D-C90CE114DD63}"/>
    <dgm:cxn modelId="{365EC952-6697-4487-A896-A4238E8D7B5F}" type="presOf" srcId="{80D92795-CE87-4328-80F4-2C331B797728}" destId="{89C96909-D77B-4D58-A82B-D4B3F7961BB3}" srcOrd="0" destOrd="7" presId="urn:microsoft.com/office/officeart/2005/8/layout/cycle4"/>
    <dgm:cxn modelId="{3F7A1353-65C0-4A18-A4D2-0847D3C103B1}" type="presOf" srcId="{DBE6C7A4-0CA4-47AB-ACFB-D7AA342A7FD7}" destId="{50255FF6-BC03-4116-BDEF-834441C8BE80}" srcOrd="1" destOrd="3" presId="urn:microsoft.com/office/officeart/2005/8/layout/cycle4"/>
    <dgm:cxn modelId="{DF625653-33AB-4B36-A02B-586A54B7856D}" type="presOf" srcId="{426C5995-1BC6-4638-A251-044F380017C3}" destId="{40AF15C5-5D25-41A4-B139-778BA0B46B0E}" srcOrd="1" destOrd="1" presId="urn:microsoft.com/office/officeart/2005/8/layout/cycle4"/>
    <dgm:cxn modelId="{1F9A3E54-61B9-4EA2-AFEC-CF7975EB79BA}" type="presOf" srcId="{0FF4FFB7-AD8C-4F94-847C-8B4F9616A3A1}" destId="{6A4BDC23-8D67-4F09-BD61-FA02E849D54E}" srcOrd="0" destOrd="0" presId="urn:microsoft.com/office/officeart/2005/8/layout/cycle4"/>
    <dgm:cxn modelId="{0E129F54-AE5D-4372-AF8F-B2F668B72AED}" type="presOf" srcId="{1621BBD9-DC39-4BBC-ABF0-B08C95A82C5E}" destId="{8EB0B2CB-8FDE-46D0-8CD7-7A4473C32A39}" srcOrd="0" destOrd="4" presId="urn:microsoft.com/office/officeart/2005/8/layout/cycle4"/>
    <dgm:cxn modelId="{0797A955-7410-498D-B1D7-B9EA7E69507E}" srcId="{E2126BAF-7F57-47DC-B907-A6A6AC3BEA08}" destId="{80D92795-CE87-4328-80F4-2C331B797728}" srcOrd="7" destOrd="0" parTransId="{166C2977-B8AC-476A-9974-17F5F10FF8CA}" sibTransId="{059FFC87-55BA-486A-87BB-E21EF72A8FC3}"/>
    <dgm:cxn modelId="{F1F58476-59E8-4221-BEF6-281961CA7E39}" type="presOf" srcId="{9FB81AF1-0851-46D2-B824-8D5DE2E68AF2}" destId="{25F05CF1-0B0C-4D58-A5AA-E66E21599B2D}" srcOrd="0" destOrd="0" presId="urn:microsoft.com/office/officeart/2005/8/layout/cycle4"/>
    <dgm:cxn modelId="{94DEDF78-E4A6-4DAC-8AC4-89A8B5687C92}" type="presOf" srcId="{9021DFAF-29B6-47BD-8ED0-F3C367B3DC34}" destId="{50255FF6-BC03-4116-BDEF-834441C8BE80}" srcOrd="1" destOrd="4" presId="urn:microsoft.com/office/officeart/2005/8/layout/cycle4"/>
    <dgm:cxn modelId="{C3224979-A163-4F64-9970-CC108B9FB4EF}" srcId="{E2126BAF-7F57-47DC-B907-A6A6AC3BEA08}" destId="{82151095-0A81-42FC-84F7-EE92FB18440E}" srcOrd="12" destOrd="0" parTransId="{9A66ED6C-D64E-4F58-9CA6-036F4774422C}" sibTransId="{85043A95-3B0C-473D-9ED0-7F28922F5AD4}"/>
    <dgm:cxn modelId="{84FAB759-F4B9-4F81-BC32-3C41BF6EB06D}" srcId="{9FB81AF1-0851-46D2-B824-8D5DE2E68AF2}" destId="{44E584E3-8062-4B24-A985-EAC03EF382E1}" srcOrd="0" destOrd="0" parTransId="{22A39F8D-CD45-45C5-BD02-64E4403E8336}" sibTransId="{2EB42B41-08BE-4536-B294-E6218D2190FD}"/>
    <dgm:cxn modelId="{EECCB97D-FD15-4D30-AFF3-F5CED3579B7C}" type="presOf" srcId="{6355BDCA-337B-44F8-AD4B-64AE6DDE0DCD}" destId="{3DA3304C-7EBD-41CE-87EF-C84FEBAED616}" srcOrd="0" destOrd="6" presId="urn:microsoft.com/office/officeart/2005/8/layout/cycle4"/>
    <dgm:cxn modelId="{037F337F-6E3E-41F1-AB67-AC24B56D7544}" type="presOf" srcId="{CE73AFAF-4145-4FB6-9B78-805E1BBDE856}" destId="{208C2224-A5D2-46B7-A674-97812C52AC56}" srcOrd="1" destOrd="5" presId="urn:microsoft.com/office/officeart/2005/8/layout/cycle4"/>
    <dgm:cxn modelId="{4C00C881-0DDA-4D5F-86FD-AE6B3095A274}" srcId="{8D8E01CD-CBD2-44B0-B75D-5A81EB60AE39}" destId="{E2126BAF-7F57-47DC-B907-A6A6AC3BEA08}" srcOrd="2" destOrd="0" parTransId="{8A97390A-1E49-4F13-8066-CB71600634D4}" sibTransId="{5979629B-F1EA-4537-9EBB-AC05A5A8DFCD}"/>
    <dgm:cxn modelId="{175BC684-B258-4392-9D0C-DF6AED41889C}" type="presOf" srcId="{7ADCDD2E-ECF6-4FF3-8500-EE4A915A3B59}" destId="{89C96909-D77B-4D58-A82B-D4B3F7961BB3}" srcOrd="0" destOrd="4" presId="urn:microsoft.com/office/officeart/2005/8/layout/cycle4"/>
    <dgm:cxn modelId="{78D9EA84-1F15-43C7-BCBC-2AE218423F74}" srcId="{41139D4B-15C2-444A-8BE7-671844B30705}" destId="{0FF4FFB7-AD8C-4F94-847C-8B4F9616A3A1}" srcOrd="0" destOrd="0" parTransId="{DEA9E67F-E1F1-4089-AB7C-C9B0977D1CF1}" sibTransId="{A9F6A057-212D-4722-A3F9-B1CFA20225A5}"/>
    <dgm:cxn modelId="{95B08691-B1F7-4602-BA8D-220DA43F088E}" type="presOf" srcId="{1621BBD9-DC39-4BBC-ABF0-B08C95A82C5E}" destId="{958696BE-0E61-46B2-A616-572C127D61AA}" srcOrd="1" destOrd="4" presId="urn:microsoft.com/office/officeart/2005/8/layout/cycle4"/>
    <dgm:cxn modelId="{73BA5692-D83B-4F4D-8F59-8B1170D628C5}" type="presOf" srcId="{742541F3-E28D-4EF5-8738-05B4694B1D38}" destId="{3DA3304C-7EBD-41CE-87EF-C84FEBAED616}" srcOrd="0" destOrd="5" presId="urn:microsoft.com/office/officeart/2005/8/layout/cycle4"/>
    <dgm:cxn modelId="{A4D71C95-3736-4EBF-ABD1-6AC16E97849D}" srcId="{E2126BAF-7F57-47DC-B907-A6A6AC3BEA08}" destId="{055AAB86-8000-4EB8-A9BC-933834B1300F}" srcOrd="8" destOrd="0" parTransId="{C504985C-EEB1-4E3E-9C75-957B92BCA876}" sibTransId="{A8B657DF-18A6-40A9-8DAA-6DBCB8D225C6}"/>
    <dgm:cxn modelId="{3E1A9598-70B8-49DB-9A0E-C89CB1003479}" srcId="{41139D4B-15C2-444A-8BE7-671844B30705}" destId="{4C88FA8F-E1DB-440C-A56B-39529487D58A}" srcOrd="2" destOrd="0" parTransId="{15C29336-DEB8-4306-835B-02522A494828}" sibTransId="{9F256D7F-CDE2-45C1-B961-A43584132F9C}"/>
    <dgm:cxn modelId="{A631BB9D-727C-4AE6-97EC-E2018FEAF537}" type="presOf" srcId="{06CD11C6-F11E-412A-8641-C3AA7C58D9DA}" destId="{50255FF6-BC03-4116-BDEF-834441C8BE80}" srcOrd="1" destOrd="0" presId="urn:microsoft.com/office/officeart/2005/8/layout/cycle4"/>
    <dgm:cxn modelId="{B964D49D-FAE5-4D3A-9F09-47ACD2C72825}" srcId="{8D8E01CD-CBD2-44B0-B75D-5A81EB60AE39}" destId="{9FB81AF1-0851-46D2-B824-8D5DE2E68AF2}" srcOrd="0" destOrd="0" parTransId="{FAFD39AC-DF30-4CB4-92A9-D72D43DDB5BE}" sibTransId="{85749A3D-FF91-4B78-A1F3-5B85E4082EC0}"/>
    <dgm:cxn modelId="{83E79E9E-EDC5-4006-9884-4599ADDB2D90}" type="presOf" srcId="{71BE065A-279B-41C7-89E6-986A550D2146}" destId="{89C96909-D77B-4D58-A82B-D4B3F7961BB3}" srcOrd="0" destOrd="2" presId="urn:microsoft.com/office/officeart/2005/8/layout/cycle4"/>
    <dgm:cxn modelId="{D1EB40A0-354A-4EB1-9547-2D83F222704D}" type="presOf" srcId="{80D92795-CE87-4328-80F4-2C331B797728}" destId="{208C2224-A5D2-46B7-A674-97812C52AC56}" srcOrd="1" destOrd="7" presId="urn:microsoft.com/office/officeart/2005/8/layout/cycle4"/>
    <dgm:cxn modelId="{320812A1-19A6-4D10-A5D9-5ABED4245195}" type="presOf" srcId="{82151095-0A81-42FC-84F7-EE92FB18440E}" destId="{208C2224-A5D2-46B7-A674-97812C52AC56}" srcOrd="1" destOrd="12" presId="urn:microsoft.com/office/officeart/2005/8/layout/cycle4"/>
    <dgm:cxn modelId="{3651C7A4-45B4-47BE-917E-774412EE2E72}" type="presOf" srcId="{9A86C044-09C8-4005-8A02-07B560C665CA}" destId="{89C96909-D77B-4D58-A82B-D4B3F7961BB3}" srcOrd="0" destOrd="0" presId="urn:microsoft.com/office/officeart/2005/8/layout/cycle4"/>
    <dgm:cxn modelId="{92E99EAA-18E0-425D-8BBA-C3BBE3A0A80B}" type="presOf" srcId="{EC076EF2-740B-441A-A2A7-085054577ECF}" destId="{89C96909-D77B-4D58-A82B-D4B3F7961BB3}" srcOrd="0" destOrd="11" presId="urn:microsoft.com/office/officeart/2005/8/layout/cycle4"/>
    <dgm:cxn modelId="{67946BAB-1598-4205-A17D-094AF8D42914}" type="presOf" srcId="{AD93667D-09F2-4B37-97CC-FB8B3AA21ADE}" destId="{958696BE-0E61-46B2-A616-572C127D61AA}" srcOrd="1" destOrd="5" presId="urn:microsoft.com/office/officeart/2005/8/layout/cycle4"/>
    <dgm:cxn modelId="{8A668AAB-9A9E-4F0A-A26A-E1160B84D0B0}" type="presOf" srcId="{6355BDCA-337B-44F8-AD4B-64AE6DDE0DCD}" destId="{50255FF6-BC03-4116-BDEF-834441C8BE80}" srcOrd="1" destOrd="6" presId="urn:microsoft.com/office/officeart/2005/8/layout/cycle4"/>
    <dgm:cxn modelId="{E8FA1DAC-E6AC-4B34-919F-5078B5728617}" srcId="{E2126BAF-7F57-47DC-B907-A6A6AC3BEA08}" destId="{71BE065A-279B-41C7-89E6-986A550D2146}" srcOrd="2" destOrd="0" parTransId="{F53E08F7-FDA8-4F36-943A-FA93C78FD6AF}" sibTransId="{32516452-6ECC-4287-8F48-84DB390680B7}"/>
    <dgm:cxn modelId="{41C8FFB8-D13F-4ECD-9144-3C7794CADB61}" srcId="{60AAD62F-AC7B-45D7-A7A4-07B8E010F9A2}" destId="{06CD11C6-F11E-412A-8641-C3AA7C58D9DA}" srcOrd="0" destOrd="0" parTransId="{EC5EB6FC-FFB5-4914-ABDD-F2235C57AE8A}" sibTransId="{F43F54EB-A73A-43AF-9826-D2D63DCBCA89}"/>
    <dgm:cxn modelId="{BD419BBF-7C7F-4788-9291-2653120C3538}" type="presOf" srcId="{CE73AFAF-4145-4FB6-9B78-805E1BBDE856}" destId="{89C96909-D77B-4D58-A82B-D4B3F7961BB3}" srcOrd="0" destOrd="5" presId="urn:microsoft.com/office/officeart/2005/8/layout/cycle4"/>
    <dgm:cxn modelId="{5458D3CD-FE3D-4B62-92AA-BA9BEAB903D9}" srcId="{8D8E01CD-CBD2-44B0-B75D-5A81EB60AE39}" destId="{41139D4B-15C2-444A-8BE7-671844B30705}" srcOrd="1" destOrd="0" parTransId="{FA16151D-8B31-4D7F-82C4-BC16485E3FD9}" sibTransId="{92638660-0A1A-4567-84FA-761D260B9467}"/>
    <dgm:cxn modelId="{CB96C3D0-F50C-4B4A-96AF-C7223AF107C7}" type="presOf" srcId="{742541F3-E28D-4EF5-8738-05B4694B1D38}" destId="{50255FF6-BC03-4116-BDEF-834441C8BE80}" srcOrd="1" destOrd="5" presId="urn:microsoft.com/office/officeart/2005/8/layout/cycle4"/>
    <dgm:cxn modelId="{71B3FBD0-4E5B-4B24-AD56-17989A8920A2}" type="presOf" srcId="{409CE2DE-0583-420F-86ED-C60ACA4CAB01}" destId="{89C96909-D77B-4D58-A82B-D4B3F7961BB3}" srcOrd="0" destOrd="3" presId="urn:microsoft.com/office/officeart/2005/8/layout/cycle4"/>
    <dgm:cxn modelId="{35FD59D2-DDD4-4EEE-ACC0-C75A82825102}" type="presOf" srcId="{E2126BAF-7F57-47DC-B907-A6A6AC3BEA08}" destId="{E4DF8A62-04AD-4B00-B700-00E506A48FD1}" srcOrd="0" destOrd="0" presId="urn:microsoft.com/office/officeart/2005/8/layout/cycle4"/>
    <dgm:cxn modelId="{E54FF8D4-1E61-4FDC-883D-F5D108CA90F4}" srcId="{41139D4B-15C2-444A-8BE7-671844B30705}" destId="{426C5995-1BC6-4638-A251-044F380017C3}" srcOrd="1" destOrd="0" parTransId="{42E8723A-DDAD-4047-9D23-16F4B3E33914}" sibTransId="{33D01B85-653C-4263-BC54-DB4D3C6D4DD1}"/>
    <dgm:cxn modelId="{AC44DED5-B4DC-4AA5-96A7-7314BE851482}" type="presOf" srcId="{409CE2DE-0583-420F-86ED-C60ACA4CAB01}" destId="{208C2224-A5D2-46B7-A674-97812C52AC56}" srcOrd="1" destOrd="3" presId="urn:microsoft.com/office/officeart/2005/8/layout/cycle4"/>
    <dgm:cxn modelId="{BD79B2D6-3C44-43F0-A1E3-28A2237D6789}" srcId="{E2126BAF-7F57-47DC-B907-A6A6AC3BEA08}" destId="{CE73AFAF-4145-4FB6-9B78-805E1BBDE856}" srcOrd="5" destOrd="0" parTransId="{F26CB813-3567-43C2-A990-6DA4BE98BA26}" sibTransId="{48511F30-8B1A-4E78-9A9A-B6D439B6FB0C}"/>
    <dgm:cxn modelId="{2FB603D7-F69F-4BFE-BBFD-B867FB64D49F}" srcId="{9FB81AF1-0851-46D2-B824-8D5DE2E68AF2}" destId="{AD93667D-09F2-4B37-97CC-FB8B3AA21ADE}" srcOrd="5" destOrd="0" parTransId="{B114DEEE-B9F0-4FB7-9437-F61CEF600F46}" sibTransId="{79CB8BBB-B83C-428F-898A-E77167121689}"/>
    <dgm:cxn modelId="{85FD18D8-D9C0-455C-88D1-3D6F4F47703B}" type="presOf" srcId="{DBE6C7A4-0CA4-47AB-ACFB-D7AA342A7FD7}" destId="{3DA3304C-7EBD-41CE-87EF-C84FEBAED616}" srcOrd="0" destOrd="3" presId="urn:microsoft.com/office/officeart/2005/8/layout/cycle4"/>
    <dgm:cxn modelId="{38DE48DD-D757-40A7-954C-932A06D89495}" type="presOf" srcId="{F9FBCE4A-F510-480E-9866-D3C7D8734FBA}" destId="{958696BE-0E61-46B2-A616-572C127D61AA}" srcOrd="1" destOrd="3" presId="urn:microsoft.com/office/officeart/2005/8/layout/cycle4"/>
    <dgm:cxn modelId="{87DEA8DD-D8B6-4381-9630-0838E8DB4AC8}" type="presOf" srcId="{CA7F3AD2-9B84-41D5-806A-EBB0FA5DD173}" destId="{89C96909-D77B-4D58-A82B-D4B3F7961BB3}" srcOrd="0" destOrd="10" presId="urn:microsoft.com/office/officeart/2005/8/layout/cycle4"/>
    <dgm:cxn modelId="{A11DEDE0-AA50-42EE-9F8C-F1848E12917A}" srcId="{E2126BAF-7F57-47DC-B907-A6A6AC3BEA08}" destId="{9A86C044-09C8-4005-8A02-07B560C665CA}" srcOrd="0" destOrd="0" parTransId="{3E283678-6C46-4EC1-8BE6-D94AF00D8664}" sibTransId="{1D8E6F6B-C90B-45E0-A896-E2BDA28623EE}"/>
    <dgm:cxn modelId="{923A7CE1-2330-4CC0-AD79-5A4B06EB146F}" type="presOf" srcId="{9021DFAF-29B6-47BD-8ED0-F3C367B3DC34}" destId="{3DA3304C-7EBD-41CE-87EF-C84FEBAED616}" srcOrd="0" destOrd="4" presId="urn:microsoft.com/office/officeart/2005/8/layout/cycle4"/>
    <dgm:cxn modelId="{5A1A98E4-F785-454C-8ED8-B876F714837B}" srcId="{E2126BAF-7F57-47DC-B907-A6A6AC3BEA08}" destId="{8E541552-F7EB-4FB8-A260-FB00492B2A30}" srcOrd="1" destOrd="0" parTransId="{212CB658-906B-4A2E-B851-C3DE2DF5132E}" sibTransId="{4A0C5BEC-8A32-436C-BF2F-34A497E2A409}"/>
    <dgm:cxn modelId="{D0F10AE7-2742-4346-A343-5CC52CEFD996}" type="presOf" srcId="{9A86C044-09C8-4005-8A02-07B560C665CA}" destId="{208C2224-A5D2-46B7-A674-97812C52AC56}" srcOrd="1" destOrd="0" presId="urn:microsoft.com/office/officeart/2005/8/layout/cycle4"/>
    <dgm:cxn modelId="{5E485EE7-9F2B-4D30-AF64-B4D6558C83EB}" srcId="{9FB81AF1-0851-46D2-B824-8D5DE2E68AF2}" destId="{A28C9EB0-588D-47E0-8B4B-B006F84DE071}" srcOrd="1" destOrd="0" parTransId="{23575716-12B7-458D-BB8F-9AB23BAA2FF1}" sibTransId="{077A6BF5-AA05-4EF5-A17B-00634A514B93}"/>
    <dgm:cxn modelId="{9AFF6BE9-A52A-47C0-9062-8938F9255788}" type="presOf" srcId="{06CD11C6-F11E-412A-8641-C3AA7C58D9DA}" destId="{3DA3304C-7EBD-41CE-87EF-C84FEBAED616}" srcOrd="0" destOrd="0" presId="urn:microsoft.com/office/officeart/2005/8/layout/cycle4"/>
    <dgm:cxn modelId="{A20A50EB-2897-4C75-A8F7-3BE4C47365F0}" type="presOf" srcId="{BA0A6A58-7FC7-4B55-BCD1-0026377C4349}" destId="{50255FF6-BC03-4116-BDEF-834441C8BE80}" srcOrd="1" destOrd="1" presId="urn:microsoft.com/office/officeart/2005/8/layout/cycle4"/>
    <dgm:cxn modelId="{2AC7DCEC-DF83-4763-90AF-D9B45F04C2EE}" srcId="{60AAD62F-AC7B-45D7-A7A4-07B8E010F9A2}" destId="{BA0A6A58-7FC7-4B55-BCD1-0026377C4349}" srcOrd="1" destOrd="0" parTransId="{0CCFBB83-413C-4FBA-B320-28C75DE03BEC}" sibTransId="{0E704646-33AC-48A7-A179-B887C31B0827}"/>
    <dgm:cxn modelId="{5D45E3EE-D195-48A2-A009-585179FE1443}" type="presOf" srcId="{055AAB86-8000-4EB8-A9BC-933834B1300F}" destId="{208C2224-A5D2-46B7-A674-97812C52AC56}" srcOrd="1" destOrd="8" presId="urn:microsoft.com/office/officeart/2005/8/layout/cycle4"/>
    <dgm:cxn modelId="{D4158AEF-AD38-4842-9520-B77CDC61DEC6}" type="presOf" srcId="{7A72F366-F5F1-41FD-89FE-60F9568D39A8}" destId="{8EB0B2CB-8FDE-46D0-8CD7-7A4473C32A39}" srcOrd="0" destOrd="2" presId="urn:microsoft.com/office/officeart/2005/8/layout/cycle4"/>
    <dgm:cxn modelId="{2C9A98EF-C5CD-48B5-935B-0B97E1F3E836}" type="presOf" srcId="{618EE848-B271-416B-B7EE-9CF59B83B13A}" destId="{958696BE-0E61-46B2-A616-572C127D61AA}" srcOrd="1" destOrd="6" presId="urn:microsoft.com/office/officeart/2005/8/layout/cycle4"/>
    <dgm:cxn modelId="{B89C5DF1-2709-454C-AA70-5F43D7A6A397}" srcId="{60AAD62F-AC7B-45D7-A7A4-07B8E010F9A2}" destId="{6355BDCA-337B-44F8-AD4B-64AE6DDE0DCD}" srcOrd="6" destOrd="0" parTransId="{EFAFBC1E-0922-4D2B-A9EE-9AC1E65222A8}" sibTransId="{546161D9-107E-4520-93E4-98723C125043}"/>
    <dgm:cxn modelId="{99682EF2-025E-47D0-BC27-A0B8D2843416}" type="presOf" srcId="{A28C9EB0-588D-47E0-8B4B-B006F84DE071}" destId="{8EB0B2CB-8FDE-46D0-8CD7-7A4473C32A39}" srcOrd="0" destOrd="1" presId="urn:microsoft.com/office/officeart/2005/8/layout/cycle4"/>
    <dgm:cxn modelId="{0051F3F2-F4E0-4A66-B900-5706DC0611B8}" type="presOf" srcId="{8E541552-F7EB-4FB8-A260-FB00492B2A30}" destId="{89C96909-D77B-4D58-A82B-D4B3F7961BB3}" srcOrd="0" destOrd="1" presId="urn:microsoft.com/office/officeart/2005/8/layout/cycle4"/>
    <dgm:cxn modelId="{41FEB5F4-8ECF-447D-ADFB-9CBD183C7283}" type="presOf" srcId="{44E584E3-8062-4B24-A985-EAC03EF382E1}" destId="{8EB0B2CB-8FDE-46D0-8CD7-7A4473C32A39}" srcOrd="0" destOrd="0" presId="urn:microsoft.com/office/officeart/2005/8/layout/cycle4"/>
    <dgm:cxn modelId="{683778F8-FFEC-4E07-8190-1F7A2FAC22BC}" srcId="{E2126BAF-7F57-47DC-B907-A6A6AC3BEA08}" destId="{409CE2DE-0583-420F-86ED-C60ACA4CAB01}" srcOrd="3" destOrd="0" parTransId="{8BBA7887-51AF-487A-BF2F-74B93479B4B2}" sibTransId="{4F7605F6-76D1-48D7-8F8B-3E2345F14F7C}"/>
    <dgm:cxn modelId="{0C9473F9-28C8-4725-970B-C3D11F3E31B9}" srcId="{60AAD62F-AC7B-45D7-A7A4-07B8E010F9A2}" destId="{9021DFAF-29B6-47BD-8ED0-F3C367B3DC34}" srcOrd="4" destOrd="0" parTransId="{A31355CB-931B-4825-BA62-A4DE98CB3E16}" sibTransId="{5B233C57-DF80-4B4F-85DD-6ECDFC8D29A5}"/>
    <dgm:cxn modelId="{F99123FA-D693-4482-AEE5-5D7FB59C0151}" type="presOf" srcId="{036D50C2-210A-4EE3-9EEF-3B08C36DAC12}" destId="{208C2224-A5D2-46B7-A674-97812C52AC56}" srcOrd="1" destOrd="9" presId="urn:microsoft.com/office/officeart/2005/8/layout/cycle4"/>
    <dgm:cxn modelId="{55264992-44D1-41BC-9ABE-D61AE400C6BE}" type="presParOf" srcId="{ACF46C92-A8F4-4C52-8088-F4A0544DE29B}" destId="{52BA11CA-851C-40F3-AEE2-7F6E1B797C02}" srcOrd="0" destOrd="0" presId="urn:microsoft.com/office/officeart/2005/8/layout/cycle4"/>
    <dgm:cxn modelId="{705570F8-8A90-426C-A9A8-5C9990C771A9}" type="presParOf" srcId="{52BA11CA-851C-40F3-AEE2-7F6E1B797C02}" destId="{1A6F8F88-3AED-4346-986F-871FBB653C3B}" srcOrd="0" destOrd="0" presId="urn:microsoft.com/office/officeart/2005/8/layout/cycle4"/>
    <dgm:cxn modelId="{6E123861-9F9B-4683-9899-8B8271BE3C46}" type="presParOf" srcId="{1A6F8F88-3AED-4346-986F-871FBB653C3B}" destId="{8EB0B2CB-8FDE-46D0-8CD7-7A4473C32A39}" srcOrd="0" destOrd="0" presId="urn:microsoft.com/office/officeart/2005/8/layout/cycle4"/>
    <dgm:cxn modelId="{01F870E1-B23D-4515-AA72-E08A8905DAD9}" type="presParOf" srcId="{1A6F8F88-3AED-4346-986F-871FBB653C3B}" destId="{958696BE-0E61-46B2-A616-572C127D61AA}" srcOrd="1" destOrd="0" presId="urn:microsoft.com/office/officeart/2005/8/layout/cycle4"/>
    <dgm:cxn modelId="{A3425155-6740-49D4-9668-59E6370956E1}" type="presParOf" srcId="{52BA11CA-851C-40F3-AEE2-7F6E1B797C02}" destId="{ADA2AB40-811C-46B1-A70B-7813C8723658}" srcOrd="1" destOrd="0" presId="urn:microsoft.com/office/officeart/2005/8/layout/cycle4"/>
    <dgm:cxn modelId="{102314A3-3FDF-4500-8E1D-BF26FB6440D4}" type="presParOf" srcId="{ADA2AB40-811C-46B1-A70B-7813C8723658}" destId="{6A4BDC23-8D67-4F09-BD61-FA02E849D54E}" srcOrd="0" destOrd="0" presId="urn:microsoft.com/office/officeart/2005/8/layout/cycle4"/>
    <dgm:cxn modelId="{2F4CB523-6D1F-41B6-BAF5-8BCD03039AC8}" type="presParOf" srcId="{ADA2AB40-811C-46B1-A70B-7813C8723658}" destId="{40AF15C5-5D25-41A4-B139-778BA0B46B0E}" srcOrd="1" destOrd="0" presId="urn:microsoft.com/office/officeart/2005/8/layout/cycle4"/>
    <dgm:cxn modelId="{4DBBC094-A72A-43C1-91FF-FC2A2CDE0388}" type="presParOf" srcId="{52BA11CA-851C-40F3-AEE2-7F6E1B797C02}" destId="{4B9F79D1-59E7-4764-88B6-1FFDBF50DEC1}" srcOrd="2" destOrd="0" presId="urn:microsoft.com/office/officeart/2005/8/layout/cycle4"/>
    <dgm:cxn modelId="{41224922-B6CE-454A-BB1E-821664155ACC}" type="presParOf" srcId="{4B9F79D1-59E7-4764-88B6-1FFDBF50DEC1}" destId="{89C96909-D77B-4D58-A82B-D4B3F7961BB3}" srcOrd="0" destOrd="0" presId="urn:microsoft.com/office/officeart/2005/8/layout/cycle4"/>
    <dgm:cxn modelId="{07F89E00-AAEA-4ED6-ACFE-B044C3B88A14}" type="presParOf" srcId="{4B9F79D1-59E7-4764-88B6-1FFDBF50DEC1}" destId="{208C2224-A5D2-46B7-A674-97812C52AC56}" srcOrd="1" destOrd="0" presId="urn:microsoft.com/office/officeart/2005/8/layout/cycle4"/>
    <dgm:cxn modelId="{12B4C0F7-A9F1-4DF1-8B89-E5BFF0CA3C63}" type="presParOf" srcId="{52BA11CA-851C-40F3-AEE2-7F6E1B797C02}" destId="{EAB8A9CB-42A8-417E-8E9A-CB469FFC18B2}" srcOrd="3" destOrd="0" presId="urn:microsoft.com/office/officeart/2005/8/layout/cycle4"/>
    <dgm:cxn modelId="{1E7E8F5F-B6AA-422C-B082-9C8318FA4E43}" type="presParOf" srcId="{EAB8A9CB-42A8-417E-8E9A-CB469FFC18B2}" destId="{3DA3304C-7EBD-41CE-87EF-C84FEBAED616}" srcOrd="0" destOrd="0" presId="urn:microsoft.com/office/officeart/2005/8/layout/cycle4"/>
    <dgm:cxn modelId="{80193BE0-C2EF-402D-913C-A83DF8FDE427}" type="presParOf" srcId="{EAB8A9CB-42A8-417E-8E9A-CB469FFC18B2}" destId="{50255FF6-BC03-4116-BDEF-834441C8BE80}" srcOrd="1" destOrd="0" presId="urn:microsoft.com/office/officeart/2005/8/layout/cycle4"/>
    <dgm:cxn modelId="{5281F016-CB2D-4E64-9DD8-FE5AD2A930DC}" type="presParOf" srcId="{52BA11CA-851C-40F3-AEE2-7F6E1B797C02}" destId="{E4A9FB01-3DCE-4543-8898-9340E8035E5C}" srcOrd="4" destOrd="0" presId="urn:microsoft.com/office/officeart/2005/8/layout/cycle4"/>
    <dgm:cxn modelId="{1525A62C-9870-456A-9AC6-824BDF0535B5}" type="presParOf" srcId="{ACF46C92-A8F4-4C52-8088-F4A0544DE29B}" destId="{2C66014C-C458-47F3-AE8C-1E1E351461D6}" srcOrd="1" destOrd="0" presId="urn:microsoft.com/office/officeart/2005/8/layout/cycle4"/>
    <dgm:cxn modelId="{CB2A220C-B721-40E6-9B44-F3DDDCDA2C6B}" type="presParOf" srcId="{2C66014C-C458-47F3-AE8C-1E1E351461D6}" destId="{25F05CF1-0B0C-4D58-A5AA-E66E21599B2D}" srcOrd="0" destOrd="0" presId="urn:microsoft.com/office/officeart/2005/8/layout/cycle4"/>
    <dgm:cxn modelId="{D902F80B-CC84-432E-951E-94E9B6BB317F}" type="presParOf" srcId="{2C66014C-C458-47F3-AE8C-1E1E351461D6}" destId="{551C5381-85BC-4F9A-A8BE-9855669FA213}" srcOrd="1" destOrd="0" presId="urn:microsoft.com/office/officeart/2005/8/layout/cycle4"/>
    <dgm:cxn modelId="{711BFAFE-8A38-4931-B519-7D40815564AF}" type="presParOf" srcId="{2C66014C-C458-47F3-AE8C-1E1E351461D6}" destId="{E4DF8A62-04AD-4B00-B700-00E506A48FD1}" srcOrd="2" destOrd="0" presId="urn:microsoft.com/office/officeart/2005/8/layout/cycle4"/>
    <dgm:cxn modelId="{14C5A79B-D936-47CD-8297-28A3A5C2862A}" type="presParOf" srcId="{2C66014C-C458-47F3-AE8C-1E1E351461D6}" destId="{9B69129A-214B-4B29-9B02-773422F13FE5}" srcOrd="3" destOrd="0" presId="urn:microsoft.com/office/officeart/2005/8/layout/cycle4"/>
    <dgm:cxn modelId="{A2B780F6-BB73-4E21-8AB8-5AAC4E772BE2}" type="presParOf" srcId="{2C66014C-C458-47F3-AE8C-1E1E351461D6}" destId="{2F042DB2-694F-486D-90F4-4247B610882E}" srcOrd="4" destOrd="0" presId="urn:microsoft.com/office/officeart/2005/8/layout/cycle4"/>
    <dgm:cxn modelId="{E0650E6A-5915-4196-A12E-F50816A1238C}" type="presParOf" srcId="{ACF46C92-A8F4-4C52-8088-F4A0544DE29B}" destId="{3A86CFAB-04C9-4A32-A2CE-7456E3C1D873}" srcOrd="2" destOrd="0" presId="urn:microsoft.com/office/officeart/2005/8/layout/cycle4"/>
    <dgm:cxn modelId="{50401B6C-F7A2-43B6-B952-FA19D348216F}" type="presParOf" srcId="{ACF46C92-A8F4-4C52-8088-F4A0544DE29B}" destId="{EFBFE062-E6C8-427E-B30A-0C0B3FB274E2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307C02D-6E08-46F8-98EB-033ED157715A}" type="doc">
      <dgm:prSet loTypeId="urn:microsoft.com/office/officeart/2008/layout/PictureGrid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F9E48A4-E04F-4F47-A0BE-CC472950672A}">
      <dgm:prSet phldrT="[Texte]"/>
      <dgm:spPr>
        <a:xfrm>
          <a:off x="5681965" y="61506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A5BC2D4-62BB-48C5-BE74-969E49F4107E}" type="parTrans" cxnId="{68E6B9AB-AC1A-4B29-8F51-624B09AD653D}">
      <dgm:prSet/>
      <dgm:spPr/>
      <dgm:t>
        <a:bodyPr/>
        <a:lstStyle/>
        <a:p>
          <a:endParaRPr lang="fr-FR"/>
        </a:p>
      </dgm:t>
    </dgm:pt>
    <dgm:pt modelId="{CBDCB049-70E8-4B7C-83BA-273F8894CCF6}" type="sibTrans" cxnId="{68E6B9AB-AC1A-4B29-8F51-624B09AD653D}">
      <dgm:prSet/>
      <dgm:spPr/>
      <dgm:t>
        <a:bodyPr/>
        <a:lstStyle/>
        <a:p>
          <a:endParaRPr lang="fr-FR"/>
        </a:p>
      </dgm:t>
    </dgm:pt>
    <dgm:pt modelId="{2700719B-9132-4809-9A30-F7AEED7F4951}">
      <dgm:prSet phldrT="[Texte]"/>
      <dgm:spPr>
        <a:xfrm>
          <a:off x="2382194" y="3467764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E4BA099-E73F-450E-AA08-631C89B3FE1B}" type="parTrans" cxnId="{5579D59C-AC98-4B1D-A7C6-C11CA81431DC}">
      <dgm:prSet/>
      <dgm:spPr/>
      <dgm:t>
        <a:bodyPr/>
        <a:lstStyle/>
        <a:p>
          <a:endParaRPr lang="fr-FR"/>
        </a:p>
      </dgm:t>
    </dgm:pt>
    <dgm:pt modelId="{41E5DEBB-2EE6-4E2A-8807-1A40BED04532}" type="sibTrans" cxnId="{5579D59C-AC98-4B1D-A7C6-C11CA81431DC}">
      <dgm:prSet/>
      <dgm:spPr/>
      <dgm:t>
        <a:bodyPr/>
        <a:lstStyle/>
        <a:p>
          <a:endParaRPr lang="fr-FR"/>
        </a:p>
      </dgm:t>
    </dgm:pt>
    <dgm:pt modelId="{43E6A7D7-75AF-4806-90DE-F35283A6F48B}">
      <dgm:prSet phldrT="[Texte]"/>
      <dgm:spPr>
        <a:xfrm>
          <a:off x="5325257" y="3467764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24DB8D62-F969-4C86-BD0B-30B6FAA58E10}" type="parTrans" cxnId="{A4CE3BA2-B2EA-4667-862C-A3A613CD1E4A}">
      <dgm:prSet/>
      <dgm:spPr/>
      <dgm:t>
        <a:bodyPr/>
        <a:lstStyle/>
        <a:p>
          <a:endParaRPr lang="fr-FR"/>
        </a:p>
      </dgm:t>
    </dgm:pt>
    <dgm:pt modelId="{CB0A79FB-15C0-463D-9305-B1DFD339BD63}" type="sibTrans" cxnId="{A4CE3BA2-B2EA-4667-862C-A3A613CD1E4A}">
      <dgm:prSet/>
      <dgm:spPr/>
      <dgm:t>
        <a:bodyPr/>
        <a:lstStyle/>
        <a:p>
          <a:endParaRPr lang="fr-FR"/>
        </a:p>
      </dgm:t>
    </dgm:pt>
    <dgm:pt modelId="{6B26207D-4C5E-44DB-839B-F4837EEFF64E}">
      <dgm:prSet phldrT="[Texte]"/>
      <dgm:spPr>
        <a:xfrm>
          <a:off x="2382194" y="61506"/>
          <a:ext cx="2661699" cy="399254"/>
        </a:xfrm>
        <a:noFill/>
        <a:ln>
          <a:noFill/>
        </a:ln>
        <a:effectLst/>
      </dgm:spPr>
      <dgm:t>
        <a:bodyPr/>
        <a:lstStyle/>
        <a:p>
          <a:endParaRPr lang="fr-FR" dirty="0">
            <a:solidFill>
              <a:srgbClr val="FF0000"/>
            </a:solidFill>
            <a:latin typeface="Calibri"/>
            <a:ea typeface="+mn-ea"/>
            <a:cs typeface="+mn-cs"/>
          </a:endParaRPr>
        </a:p>
      </dgm:t>
    </dgm:pt>
    <dgm:pt modelId="{2672CA53-2D5D-401A-8F56-E20C692F4CCA}" type="sibTrans" cxnId="{F073B339-9D60-432A-AEB5-4AC5FE14D32E}">
      <dgm:prSet/>
      <dgm:spPr/>
      <dgm:t>
        <a:bodyPr/>
        <a:lstStyle/>
        <a:p>
          <a:endParaRPr lang="fr-FR"/>
        </a:p>
      </dgm:t>
    </dgm:pt>
    <dgm:pt modelId="{4193AA1A-6304-4702-8A15-EFAECB2E585D}" type="parTrans" cxnId="{F073B339-9D60-432A-AEB5-4AC5FE14D32E}">
      <dgm:prSet/>
      <dgm:spPr/>
      <dgm:t>
        <a:bodyPr/>
        <a:lstStyle/>
        <a:p>
          <a:endParaRPr lang="fr-FR"/>
        </a:p>
      </dgm:t>
    </dgm:pt>
    <dgm:pt modelId="{0CBEA98E-B56E-46A3-9D22-412085F03DFC}" type="pres">
      <dgm:prSet presAssocID="{5307C02D-6E08-46F8-98EB-033ED157715A}" presName="Name0" presStyleCnt="0">
        <dgm:presLayoutVars>
          <dgm:dir/>
        </dgm:presLayoutVars>
      </dgm:prSet>
      <dgm:spPr/>
    </dgm:pt>
    <dgm:pt modelId="{F9F2375B-08BB-4D8C-BC3D-62C6456BCD8B}" type="pres">
      <dgm:prSet presAssocID="{6B26207D-4C5E-44DB-839B-F4837EEFF64E}" presName="composite" presStyleCnt="0"/>
      <dgm:spPr/>
    </dgm:pt>
    <dgm:pt modelId="{1D24D77F-07F1-4FE2-8A4F-62DC8A8B4FFA}" type="pres">
      <dgm:prSet presAssocID="{6B26207D-4C5E-44DB-839B-F4837EEFF64E}" presName="rect2" presStyleLbl="revTx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F1940CDD-38E7-4D3F-AD01-B31991D926D5}" type="pres">
      <dgm:prSet presAssocID="{6B26207D-4C5E-44DB-839B-F4837EEFF64E}" presName="rect1" presStyleLbl="alignImgPlace1" presStyleIdx="0" presStyleCnt="4" custScaleX="126803" custLinFactY="16835" custLinFactNeighborX="-28741" custLinFactNeighborY="100000"/>
      <dgm:spPr>
        <a:xfrm>
          <a:off x="2304246" y="626826"/>
          <a:ext cx="3375115" cy="266169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478A72F-9D58-42A7-9782-449E1EC9CF0A}" type="pres">
      <dgm:prSet presAssocID="{2672CA53-2D5D-401A-8F56-E20C692F4CCA}" presName="sibTrans" presStyleCnt="0"/>
      <dgm:spPr/>
    </dgm:pt>
    <dgm:pt modelId="{05D99D46-A958-4CAB-B41A-3086B1AC06B6}" type="pres">
      <dgm:prSet presAssocID="{1F9E48A4-E04F-4F47-A0BE-CC472950672A}" presName="composite" presStyleCnt="0"/>
      <dgm:spPr/>
    </dgm:pt>
    <dgm:pt modelId="{9C7DAF1F-BE13-4BE0-8FFB-DC49A64B9F7D}" type="pres">
      <dgm:prSet presAssocID="{1F9E48A4-E04F-4F47-A0BE-CC472950672A}" presName="rect2" presStyleLbl="revTx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CCFAF433-3D4C-4BFB-8EC6-0DD996B50EA3}" type="pres">
      <dgm:prSet presAssocID="{1F9E48A4-E04F-4F47-A0BE-CC472950672A}" presName="rect1" presStyleLbl="alignImgPlace1" presStyleIdx="1" presStyleCnt="4" custFlipHor="1" custScaleX="30107" custLinFactNeighborX="-10696" custLinFactNeighborY="-2670"/>
      <dgm:spPr>
        <a:xfrm flipH="1">
          <a:off x="6327441" y="468827"/>
          <a:ext cx="801357" cy="2661699"/>
        </a:xfrm>
        <a:prstGeom prst="rect">
          <a:avLst/>
        </a:prstGeo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DB16E8FC-BF5F-45F3-B771-21FBBB0FE464}" type="pres">
      <dgm:prSet presAssocID="{CBDCB049-70E8-4B7C-83BA-273F8894CCF6}" presName="sibTrans" presStyleCnt="0"/>
      <dgm:spPr/>
    </dgm:pt>
    <dgm:pt modelId="{4E346B3A-5D5B-4F25-9A82-2D5F2562AF24}" type="pres">
      <dgm:prSet presAssocID="{2700719B-9132-4809-9A30-F7AEED7F4951}" presName="composite" presStyleCnt="0"/>
      <dgm:spPr/>
    </dgm:pt>
    <dgm:pt modelId="{4042C7FA-26C8-4009-AB69-2701163FEE74}" type="pres">
      <dgm:prSet presAssocID="{2700719B-9132-4809-9A30-F7AEED7F4951}" presName="rect2" presStyleLbl="revTx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540F8253-B682-43AB-8367-5496D4049994}" type="pres">
      <dgm:prSet presAssocID="{2700719B-9132-4809-9A30-F7AEED7F4951}" presName="rect1" presStyleLbl="alignImgPlace1" presStyleIdx="2" presStyleCnt="4" custScaleX="129490" custLinFactY="-26614" custLinFactNeighborX="62909" custLinFactNeighborY="-100000"/>
      <dgm:spPr>
        <a:xfrm>
          <a:off x="2382194" y="3946153"/>
          <a:ext cx="2661699" cy="266169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47ADF136-AC57-416E-B75B-DD51DF1DF8D9}" type="pres">
      <dgm:prSet presAssocID="{41E5DEBB-2EE6-4E2A-8807-1A40BED04532}" presName="sibTrans" presStyleCnt="0"/>
      <dgm:spPr/>
    </dgm:pt>
    <dgm:pt modelId="{82829940-8E22-452F-AF48-ACEC7431C471}" type="pres">
      <dgm:prSet presAssocID="{43E6A7D7-75AF-4806-90DE-F35283A6F48B}" presName="composite" presStyleCnt="0"/>
      <dgm:spPr/>
    </dgm:pt>
    <dgm:pt modelId="{4FE6B787-4E2F-4678-A321-8B890A547725}" type="pres">
      <dgm:prSet presAssocID="{43E6A7D7-75AF-4806-90DE-F35283A6F48B}" presName="rect2" presStyleLbl="revTx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9DE875B6-62C1-4979-AFAC-171053AD9187}" type="pres">
      <dgm:prSet presAssocID="{43E6A7D7-75AF-4806-90DE-F35283A6F48B}" presName="rect1" presStyleLbl="alignImgPlace1" presStyleIdx="3" presStyleCnt="4" custScaleX="143415" custLinFactNeighborX="23288" custLinFactNeighborY="-10285"/>
      <dgm:spPr>
        <a:xfrm>
          <a:off x="7008676" y="3273701"/>
          <a:ext cx="2661699" cy="26616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87194D02-C9B7-4C72-A81B-2FE4A6EFBD7A}" type="presOf" srcId="{1F9E48A4-E04F-4F47-A0BE-CC472950672A}" destId="{9C7DAF1F-BE13-4BE0-8FFB-DC49A64B9F7D}" srcOrd="0" destOrd="0" presId="urn:microsoft.com/office/officeart/2008/layout/PictureGrid"/>
    <dgm:cxn modelId="{2447A003-D3F8-4024-8C55-BE2B45FE0051}" type="presOf" srcId="{6B26207D-4C5E-44DB-839B-F4837EEFF64E}" destId="{1D24D77F-07F1-4FE2-8A4F-62DC8A8B4FFA}" srcOrd="0" destOrd="0" presId="urn:microsoft.com/office/officeart/2008/layout/PictureGrid"/>
    <dgm:cxn modelId="{32D2FE1E-41F5-4B7B-BA65-AF2C1C361DEA}" type="presOf" srcId="{2700719B-9132-4809-9A30-F7AEED7F4951}" destId="{4042C7FA-26C8-4009-AB69-2701163FEE74}" srcOrd="0" destOrd="0" presId="urn:microsoft.com/office/officeart/2008/layout/PictureGrid"/>
    <dgm:cxn modelId="{F073B339-9D60-432A-AEB5-4AC5FE14D32E}" srcId="{5307C02D-6E08-46F8-98EB-033ED157715A}" destId="{6B26207D-4C5E-44DB-839B-F4837EEFF64E}" srcOrd="0" destOrd="0" parTransId="{4193AA1A-6304-4702-8A15-EFAECB2E585D}" sibTransId="{2672CA53-2D5D-401A-8F56-E20C692F4CCA}"/>
    <dgm:cxn modelId="{F1DF3E73-C40D-4656-A99E-E0586375FF0F}" type="presOf" srcId="{43E6A7D7-75AF-4806-90DE-F35283A6F48B}" destId="{4FE6B787-4E2F-4678-A321-8B890A547725}" srcOrd="0" destOrd="0" presId="urn:microsoft.com/office/officeart/2008/layout/PictureGrid"/>
    <dgm:cxn modelId="{5579D59C-AC98-4B1D-A7C6-C11CA81431DC}" srcId="{5307C02D-6E08-46F8-98EB-033ED157715A}" destId="{2700719B-9132-4809-9A30-F7AEED7F4951}" srcOrd="2" destOrd="0" parTransId="{DE4BA099-E73F-450E-AA08-631C89B3FE1B}" sibTransId="{41E5DEBB-2EE6-4E2A-8807-1A40BED04532}"/>
    <dgm:cxn modelId="{A4CE3BA2-B2EA-4667-862C-A3A613CD1E4A}" srcId="{5307C02D-6E08-46F8-98EB-033ED157715A}" destId="{43E6A7D7-75AF-4806-90DE-F35283A6F48B}" srcOrd="3" destOrd="0" parTransId="{24DB8D62-F969-4C86-BD0B-30B6FAA58E10}" sibTransId="{CB0A79FB-15C0-463D-9305-B1DFD339BD63}"/>
    <dgm:cxn modelId="{68E6B9AB-AC1A-4B29-8F51-624B09AD653D}" srcId="{5307C02D-6E08-46F8-98EB-033ED157715A}" destId="{1F9E48A4-E04F-4F47-A0BE-CC472950672A}" srcOrd="1" destOrd="0" parTransId="{FA5BC2D4-62BB-48C5-BE74-969E49F4107E}" sibTransId="{CBDCB049-70E8-4B7C-83BA-273F8894CCF6}"/>
    <dgm:cxn modelId="{73DD89C7-B5D5-4AAB-8957-18C7E7620E7D}" type="presOf" srcId="{5307C02D-6E08-46F8-98EB-033ED157715A}" destId="{0CBEA98E-B56E-46A3-9D22-412085F03DFC}" srcOrd="0" destOrd="0" presId="urn:microsoft.com/office/officeart/2008/layout/PictureGrid"/>
    <dgm:cxn modelId="{B607C968-F5BB-47DF-BDCA-DDB95FF02893}" type="presParOf" srcId="{0CBEA98E-B56E-46A3-9D22-412085F03DFC}" destId="{F9F2375B-08BB-4D8C-BC3D-62C6456BCD8B}" srcOrd="0" destOrd="0" presId="urn:microsoft.com/office/officeart/2008/layout/PictureGrid"/>
    <dgm:cxn modelId="{AE1FAABC-A228-4D01-B15A-5D5285C3CA3B}" type="presParOf" srcId="{F9F2375B-08BB-4D8C-BC3D-62C6456BCD8B}" destId="{1D24D77F-07F1-4FE2-8A4F-62DC8A8B4FFA}" srcOrd="0" destOrd="0" presId="urn:microsoft.com/office/officeart/2008/layout/PictureGrid"/>
    <dgm:cxn modelId="{2472CB57-B164-4910-9AF0-6C171689C765}" type="presParOf" srcId="{F9F2375B-08BB-4D8C-BC3D-62C6456BCD8B}" destId="{F1940CDD-38E7-4D3F-AD01-B31991D926D5}" srcOrd="1" destOrd="0" presId="urn:microsoft.com/office/officeart/2008/layout/PictureGrid"/>
    <dgm:cxn modelId="{D05B0918-B61A-4C0C-8275-9FE397200A32}" type="presParOf" srcId="{0CBEA98E-B56E-46A3-9D22-412085F03DFC}" destId="{4478A72F-9D58-42A7-9782-449E1EC9CF0A}" srcOrd="1" destOrd="0" presId="urn:microsoft.com/office/officeart/2008/layout/PictureGrid"/>
    <dgm:cxn modelId="{6B7F1A93-6B35-4B53-B328-BDBD73CC8059}" type="presParOf" srcId="{0CBEA98E-B56E-46A3-9D22-412085F03DFC}" destId="{05D99D46-A958-4CAB-B41A-3086B1AC06B6}" srcOrd="2" destOrd="0" presId="urn:microsoft.com/office/officeart/2008/layout/PictureGrid"/>
    <dgm:cxn modelId="{2453D69C-6C32-47CC-8C1A-DEC5289D38D4}" type="presParOf" srcId="{05D99D46-A958-4CAB-B41A-3086B1AC06B6}" destId="{9C7DAF1F-BE13-4BE0-8FFB-DC49A64B9F7D}" srcOrd="0" destOrd="0" presId="urn:microsoft.com/office/officeart/2008/layout/PictureGrid"/>
    <dgm:cxn modelId="{C800DA1B-0FA4-4BC1-962C-EA706B9E2779}" type="presParOf" srcId="{05D99D46-A958-4CAB-B41A-3086B1AC06B6}" destId="{CCFAF433-3D4C-4BFB-8EC6-0DD996B50EA3}" srcOrd="1" destOrd="0" presId="urn:microsoft.com/office/officeart/2008/layout/PictureGrid"/>
    <dgm:cxn modelId="{1765DA74-6C2F-452E-BB49-D7EAABCC34D7}" type="presParOf" srcId="{0CBEA98E-B56E-46A3-9D22-412085F03DFC}" destId="{DB16E8FC-BF5F-45F3-B771-21FBBB0FE464}" srcOrd="3" destOrd="0" presId="urn:microsoft.com/office/officeart/2008/layout/PictureGrid"/>
    <dgm:cxn modelId="{B01432B0-036C-4727-9AB7-B304EDF42466}" type="presParOf" srcId="{0CBEA98E-B56E-46A3-9D22-412085F03DFC}" destId="{4E346B3A-5D5B-4F25-9A82-2D5F2562AF24}" srcOrd="4" destOrd="0" presId="urn:microsoft.com/office/officeart/2008/layout/PictureGrid"/>
    <dgm:cxn modelId="{93995192-236C-48FC-B4AF-4310A70AB747}" type="presParOf" srcId="{4E346B3A-5D5B-4F25-9A82-2D5F2562AF24}" destId="{4042C7FA-26C8-4009-AB69-2701163FEE74}" srcOrd="0" destOrd="0" presId="urn:microsoft.com/office/officeart/2008/layout/PictureGrid"/>
    <dgm:cxn modelId="{AB8D9E58-AF05-49D7-8C53-3CAB4154BCE1}" type="presParOf" srcId="{4E346B3A-5D5B-4F25-9A82-2D5F2562AF24}" destId="{540F8253-B682-43AB-8367-5496D4049994}" srcOrd="1" destOrd="0" presId="urn:microsoft.com/office/officeart/2008/layout/PictureGrid"/>
    <dgm:cxn modelId="{AB0BA995-4C0A-4539-BF33-20AC33417EEA}" type="presParOf" srcId="{0CBEA98E-B56E-46A3-9D22-412085F03DFC}" destId="{47ADF136-AC57-416E-B75B-DD51DF1DF8D9}" srcOrd="5" destOrd="0" presId="urn:microsoft.com/office/officeart/2008/layout/PictureGrid"/>
    <dgm:cxn modelId="{1CE76025-5AB6-4B6E-B3DA-027DB3B9C810}" type="presParOf" srcId="{0CBEA98E-B56E-46A3-9D22-412085F03DFC}" destId="{82829940-8E22-452F-AF48-ACEC7431C471}" srcOrd="6" destOrd="0" presId="urn:microsoft.com/office/officeart/2008/layout/PictureGrid"/>
    <dgm:cxn modelId="{14DC5638-1B31-4E5D-835C-8FA2826850AA}" type="presParOf" srcId="{82829940-8E22-452F-AF48-ACEC7431C471}" destId="{4FE6B787-4E2F-4678-A321-8B890A547725}" srcOrd="0" destOrd="0" presId="urn:microsoft.com/office/officeart/2008/layout/PictureGrid"/>
    <dgm:cxn modelId="{22472D0D-7B65-4539-92F7-F0B3F9139AE5}" type="presParOf" srcId="{82829940-8E22-452F-AF48-ACEC7431C471}" destId="{9DE875B6-62C1-4979-AFAC-171053AD9187}" srcOrd="1" destOrd="0" presId="urn:microsoft.com/office/officeart/2008/layout/PictureGri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AA81B-9884-41A4-B140-39ABFB8E78C1}">
      <dsp:nvSpPr>
        <dsp:cNvPr id="0" name=""/>
        <dsp:cNvSpPr/>
      </dsp:nvSpPr>
      <dsp:spPr>
        <a:xfrm>
          <a:off x="3540125" y="2315989"/>
          <a:ext cx="1632716" cy="16327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HABITAT INCLUSIF</a:t>
          </a:r>
        </a:p>
      </dsp:txBody>
      <dsp:txXfrm>
        <a:off x="3779231" y="2555095"/>
        <a:ext cx="1154504" cy="1154504"/>
      </dsp:txXfrm>
    </dsp:sp>
    <dsp:sp modelId="{F64F7AA7-EE5C-4D38-9394-C0D1F03A5EFA}">
      <dsp:nvSpPr>
        <dsp:cNvPr id="0" name=""/>
        <dsp:cNvSpPr/>
      </dsp:nvSpPr>
      <dsp:spPr>
        <a:xfrm rot="16200000">
          <a:off x="4246978" y="1835678"/>
          <a:ext cx="219010" cy="559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4279830" y="1980488"/>
        <a:ext cx="153307" cy="335875"/>
      </dsp:txXfrm>
    </dsp:sp>
    <dsp:sp modelId="{337630AE-B9C3-444A-A6C4-D009EDC31EF5}">
      <dsp:nvSpPr>
        <dsp:cNvPr id="0" name=""/>
        <dsp:cNvSpPr/>
      </dsp:nvSpPr>
      <dsp:spPr>
        <a:xfrm>
          <a:off x="3047782" y="-249420"/>
          <a:ext cx="2617402" cy="2152183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Veille et sécurisation de la vie à domicile</a:t>
          </a:r>
        </a:p>
      </dsp:txBody>
      <dsp:txXfrm>
        <a:off x="3431092" y="65760"/>
        <a:ext cx="1850782" cy="1521823"/>
      </dsp:txXfrm>
    </dsp:sp>
    <dsp:sp modelId="{1940C4D7-D804-4F76-B8A6-55D2AF844732}">
      <dsp:nvSpPr>
        <dsp:cNvPr id="0" name=""/>
        <dsp:cNvSpPr/>
      </dsp:nvSpPr>
      <dsp:spPr>
        <a:xfrm rot="7020">
          <a:off x="5281207" y="2854607"/>
          <a:ext cx="261065" cy="559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5281207" y="2966485"/>
        <a:ext cx="182746" cy="335875"/>
      </dsp:txXfrm>
    </dsp:sp>
    <dsp:sp modelId="{F3D6ADFA-A573-4ECB-AE07-1C35787C36E7}">
      <dsp:nvSpPr>
        <dsp:cNvPr id="0" name=""/>
        <dsp:cNvSpPr/>
      </dsp:nvSpPr>
      <dsp:spPr>
        <a:xfrm>
          <a:off x="5665412" y="2061601"/>
          <a:ext cx="2617402" cy="2152183"/>
        </a:xfrm>
        <a:prstGeom prst="ellipse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Aide à l’inclusion sociale</a:t>
          </a:r>
        </a:p>
      </dsp:txBody>
      <dsp:txXfrm>
        <a:off x="6048722" y="2376781"/>
        <a:ext cx="1850782" cy="1521823"/>
      </dsp:txXfrm>
    </dsp:sp>
    <dsp:sp modelId="{EE3627A3-ECD2-4A4B-994A-73BA2CC77C0F}">
      <dsp:nvSpPr>
        <dsp:cNvPr id="0" name=""/>
        <dsp:cNvSpPr/>
      </dsp:nvSpPr>
      <dsp:spPr>
        <a:xfrm rot="5400000">
          <a:off x="4246978" y="3869225"/>
          <a:ext cx="219010" cy="559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>
        <a:off x="4279830" y="3948332"/>
        <a:ext cx="153307" cy="335875"/>
      </dsp:txXfrm>
    </dsp:sp>
    <dsp:sp modelId="{9038FC15-3C19-4024-9023-3CAF657F0E46}">
      <dsp:nvSpPr>
        <dsp:cNvPr id="0" name=""/>
        <dsp:cNvSpPr/>
      </dsp:nvSpPr>
      <dsp:spPr>
        <a:xfrm>
          <a:off x="3047782" y="4361933"/>
          <a:ext cx="2617402" cy="2152183"/>
        </a:xfrm>
        <a:prstGeom prst="ellipse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Soutien à l’autonomie</a:t>
          </a:r>
        </a:p>
      </dsp:txBody>
      <dsp:txXfrm>
        <a:off x="3431092" y="4677113"/>
        <a:ext cx="1850782" cy="1521823"/>
      </dsp:txXfrm>
    </dsp:sp>
    <dsp:sp modelId="{96622E4D-756D-42B5-9D46-22EA795D2C35}">
      <dsp:nvSpPr>
        <dsp:cNvPr id="0" name=""/>
        <dsp:cNvSpPr/>
      </dsp:nvSpPr>
      <dsp:spPr>
        <a:xfrm rot="10793196">
          <a:off x="3111208" y="2854617"/>
          <a:ext cx="303102" cy="5597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800" kern="1200"/>
        </a:p>
      </dsp:txBody>
      <dsp:txXfrm rot="10800000">
        <a:off x="3202139" y="2966485"/>
        <a:ext cx="212171" cy="335875"/>
      </dsp:txXfrm>
    </dsp:sp>
    <dsp:sp modelId="{595611D8-E56D-4446-8849-CA9D61D58FFE}">
      <dsp:nvSpPr>
        <dsp:cNvPr id="0" name=""/>
        <dsp:cNvSpPr/>
      </dsp:nvSpPr>
      <dsp:spPr>
        <a:xfrm>
          <a:off x="350837" y="2061594"/>
          <a:ext cx="2617402" cy="2152183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b="1" kern="1200" dirty="0"/>
            <a:t>Soutien à la convivialité</a:t>
          </a:r>
        </a:p>
      </dsp:txBody>
      <dsp:txXfrm>
        <a:off x="734147" y="2376774"/>
        <a:ext cx="1850782" cy="1521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96909-D77B-4D58-A82B-D4B3F7961BB3}">
      <dsp:nvSpPr>
        <dsp:cNvPr id="0" name=""/>
        <dsp:cNvSpPr/>
      </dsp:nvSpPr>
      <dsp:spPr>
        <a:xfrm>
          <a:off x="5074875" y="3787161"/>
          <a:ext cx="4069118" cy="2900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1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i="1" u="none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i="1" u="none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i="1" u="none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i="1" u="none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i="1" u="none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>
              <a:solidFill>
                <a:schemeClr val="tx1"/>
              </a:solidFill>
            </a:rPr>
            <a:t>Animatrice à 0,75 ETP</a:t>
          </a:r>
          <a:endParaRPr lang="fr-FR" sz="1400" i="1" u="none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>
              <a:solidFill>
                <a:schemeClr val="tx1"/>
              </a:solidFill>
            </a:rPr>
            <a:t>Le soutien à la convivialité : cafés; repas entre les locataires;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>
              <a:solidFill>
                <a:schemeClr val="tx1"/>
              </a:solidFill>
            </a:rPr>
            <a:t>L’aide à la participation sociale et citoyenne: sorties en groupe; aide à la recherche d’associations (loisirs; culture…); lien avec le GEM TSA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>
              <a:solidFill>
                <a:schemeClr val="tx1"/>
              </a:solidFill>
            </a:rPr>
            <a:t>Soutien à l’autonomie: RDV réguliers avec animatrice; liens avec SAVS; création de classeurs d’informations;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700" i="1" u="none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700" i="1" u="none" kern="1200" dirty="0"/>
        </a:p>
      </dsp:txBody>
      <dsp:txXfrm>
        <a:off x="6359330" y="4576068"/>
        <a:ext cx="2720942" cy="2048120"/>
      </dsp:txXfrm>
    </dsp:sp>
    <dsp:sp modelId="{3DA3304C-7EBD-41CE-87EF-C84FEBAED616}">
      <dsp:nvSpPr>
        <dsp:cNvPr id="0" name=""/>
        <dsp:cNvSpPr/>
      </dsp:nvSpPr>
      <dsp:spPr>
        <a:xfrm>
          <a:off x="60723" y="3969099"/>
          <a:ext cx="3946487" cy="2752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1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7 appartements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T3: surface comprise entre 56 et 68m²: loyers autour de  350 /400€ environ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Logements situés dans un même quartier à proximité d’un local commun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Local commun de 40m2: aménagement en cours (cuisine, coin repas, salon, coin détente/lecture, bureau animatrice)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Accès immédiat aux bus; proximité avec centre ville de Brest; nombreux commerces et prestations de proximité; établissement pour jeunes adultes à proximité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</dsp:txBody>
      <dsp:txXfrm>
        <a:off x="121188" y="4717711"/>
        <a:ext cx="2641611" cy="1943512"/>
      </dsp:txXfrm>
    </dsp:sp>
    <dsp:sp modelId="{6A4BDC23-8D67-4F09-BD61-FA02E849D54E}">
      <dsp:nvSpPr>
        <dsp:cNvPr id="0" name=""/>
        <dsp:cNvSpPr/>
      </dsp:nvSpPr>
      <dsp:spPr>
        <a:xfrm>
          <a:off x="4983467" y="26757"/>
          <a:ext cx="4111234" cy="2813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i="1" kern="1200" dirty="0"/>
            <a:t>Formulaire de demande d’inscription (motivation; renseignements sur la personne)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i="1" kern="1200" dirty="0"/>
            <a:t>Inscription pour une demande de logement social sur le site officiel du département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i="1" kern="1200" dirty="0"/>
            <a:t>Transmission du numéro obtenu au partenaire (BMH ou Armorique Habitat)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i="1" kern="1200" dirty="0"/>
            <a:t>Proposition d’un logement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600" i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600" i="1" kern="1200" dirty="0"/>
            <a:t> </a:t>
          </a:r>
        </a:p>
      </dsp:txBody>
      <dsp:txXfrm>
        <a:off x="6278650" y="88570"/>
        <a:ext cx="2754238" cy="1986822"/>
      </dsp:txXfrm>
    </dsp:sp>
    <dsp:sp modelId="{8EB0B2CB-8FDE-46D0-8CD7-7A4473C32A39}">
      <dsp:nvSpPr>
        <dsp:cNvPr id="0" name=""/>
        <dsp:cNvSpPr/>
      </dsp:nvSpPr>
      <dsp:spPr>
        <a:xfrm>
          <a:off x="53748" y="49005"/>
          <a:ext cx="4224432" cy="2830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 dirty="0"/>
            <a:t>Jeunes adultes avec TSA sans déficience intellectuelle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/>
            <a:t>Accompagnés ou non par un service médico-social (type SAVS/SAMSAH, SAAD)</a:t>
          </a:r>
          <a:endParaRPr lang="fr-FR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/>
            <a:t>Capacité à vivre seul dans un logement</a:t>
          </a:r>
          <a:endParaRPr lang="fr-FR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u="none" kern="1200" dirty="0"/>
            <a:t>Principales attentes: développement de relations sociales; aide à l’autonomie dans les AVQ; présence rassurante à proximité</a:t>
          </a:r>
          <a:endParaRPr lang="fr-FR" sz="1400" i="1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4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</dsp:txBody>
      <dsp:txXfrm>
        <a:off x="115916" y="111173"/>
        <a:ext cx="2832766" cy="1998247"/>
      </dsp:txXfrm>
    </dsp:sp>
    <dsp:sp modelId="{25F05CF1-0B0C-4D58-A5AA-E66E21599B2D}">
      <dsp:nvSpPr>
        <dsp:cNvPr id="0" name=""/>
        <dsp:cNvSpPr/>
      </dsp:nvSpPr>
      <dsp:spPr>
        <a:xfrm>
          <a:off x="2771801" y="1951102"/>
          <a:ext cx="1789500" cy="1493094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PUBLIC</a:t>
          </a:r>
        </a:p>
      </dsp:txBody>
      <dsp:txXfrm>
        <a:off x="3295933" y="2388419"/>
        <a:ext cx="1265368" cy="1055777"/>
      </dsp:txXfrm>
    </dsp:sp>
    <dsp:sp modelId="{551C5381-85BC-4F9A-A8BE-9855669FA213}">
      <dsp:nvSpPr>
        <dsp:cNvPr id="0" name=""/>
        <dsp:cNvSpPr/>
      </dsp:nvSpPr>
      <dsp:spPr>
        <a:xfrm rot="5400000">
          <a:off x="4792214" y="1802899"/>
          <a:ext cx="1493094" cy="1789500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ADMISSION</a:t>
          </a:r>
        </a:p>
      </dsp:txBody>
      <dsp:txXfrm rot="-5400000">
        <a:off x="4644012" y="2388419"/>
        <a:ext cx="1265368" cy="1055777"/>
      </dsp:txXfrm>
    </dsp:sp>
    <dsp:sp modelId="{E4DF8A62-04AD-4B00-B700-00E506A48FD1}">
      <dsp:nvSpPr>
        <dsp:cNvPr id="0" name=""/>
        <dsp:cNvSpPr/>
      </dsp:nvSpPr>
      <dsp:spPr>
        <a:xfrm rot="10800000">
          <a:off x="4644011" y="3573023"/>
          <a:ext cx="1789500" cy="1493094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PRESTATIONS</a:t>
          </a:r>
        </a:p>
      </dsp:txBody>
      <dsp:txXfrm rot="10800000">
        <a:off x="4644011" y="3573023"/>
        <a:ext cx="1265368" cy="1055777"/>
      </dsp:txXfrm>
    </dsp:sp>
    <dsp:sp modelId="{9B69129A-214B-4B29-9B02-773422F13FE5}">
      <dsp:nvSpPr>
        <dsp:cNvPr id="0" name=""/>
        <dsp:cNvSpPr/>
      </dsp:nvSpPr>
      <dsp:spPr>
        <a:xfrm rot="16200000">
          <a:off x="2920004" y="3424819"/>
          <a:ext cx="1493094" cy="1789500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TYPE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D’HABITAT</a:t>
          </a:r>
        </a:p>
      </dsp:txBody>
      <dsp:txXfrm rot="5400000">
        <a:off x="3295934" y="3573022"/>
        <a:ext cx="1265368" cy="1055777"/>
      </dsp:txXfrm>
    </dsp:sp>
    <dsp:sp modelId="{3A86CFAB-04C9-4A32-A2CE-7456E3C1D873}">
      <dsp:nvSpPr>
        <dsp:cNvPr id="0" name=""/>
        <dsp:cNvSpPr/>
      </dsp:nvSpPr>
      <dsp:spPr>
        <a:xfrm>
          <a:off x="890721" y="3369283"/>
          <a:ext cx="431198" cy="131383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FBFE062-E6C8-427E-B30A-0C0B3FB274E2}">
      <dsp:nvSpPr>
        <dsp:cNvPr id="0" name=""/>
        <dsp:cNvSpPr/>
      </dsp:nvSpPr>
      <dsp:spPr>
        <a:xfrm rot="10800000" flipH="1">
          <a:off x="7740352" y="3195441"/>
          <a:ext cx="574287" cy="275029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4D77F-07F1-4FE2-8A4F-62DC8A8B4FFA}">
      <dsp:nvSpPr>
        <dsp:cNvPr id="0" name=""/>
        <dsp:cNvSpPr/>
      </dsp:nvSpPr>
      <dsp:spPr>
        <a:xfrm>
          <a:off x="1725820" y="270060"/>
          <a:ext cx="2390600" cy="35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Les appartements</a:t>
          </a:r>
        </a:p>
      </dsp:txBody>
      <dsp:txXfrm>
        <a:off x="1725820" y="270060"/>
        <a:ext cx="2390600" cy="358590"/>
      </dsp:txXfrm>
    </dsp:sp>
    <dsp:sp modelId="{F1940CDD-38E7-4D3F-AD01-B31991D926D5}">
      <dsp:nvSpPr>
        <dsp:cNvPr id="0" name=""/>
        <dsp:cNvSpPr/>
      </dsp:nvSpPr>
      <dsp:spPr>
        <a:xfrm>
          <a:off x="694360" y="720091"/>
          <a:ext cx="3896798" cy="239060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DAF1F-BE13-4BE0-8FFB-DC49A64B9F7D}">
      <dsp:nvSpPr>
        <dsp:cNvPr id="0" name=""/>
        <dsp:cNvSpPr/>
      </dsp:nvSpPr>
      <dsp:spPr>
        <a:xfrm>
          <a:off x="6064028" y="55228"/>
          <a:ext cx="2390600" cy="35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 dirty="0"/>
        </a:p>
      </dsp:txBody>
      <dsp:txXfrm>
        <a:off x="6064028" y="55228"/>
        <a:ext cx="2390600" cy="358590"/>
      </dsp:txXfrm>
    </dsp:sp>
    <dsp:sp modelId="{CCFAF433-3D4C-4BFB-8EC6-0DD996B50EA3}">
      <dsp:nvSpPr>
        <dsp:cNvPr id="0" name=""/>
        <dsp:cNvSpPr/>
      </dsp:nvSpPr>
      <dsp:spPr>
        <a:xfrm>
          <a:off x="5158851" y="216021"/>
          <a:ext cx="4274203" cy="3261831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2C7FA-26C8-4009-AB69-2701163FEE74}">
      <dsp:nvSpPr>
        <dsp:cNvPr id="0" name=""/>
        <dsp:cNvSpPr/>
      </dsp:nvSpPr>
      <dsp:spPr>
        <a:xfrm>
          <a:off x="1772282" y="3533887"/>
          <a:ext cx="2390600" cy="35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900" kern="1200" dirty="0"/>
            <a:t>Nombreux commerces</a:t>
          </a:r>
        </a:p>
      </dsp:txBody>
      <dsp:txXfrm>
        <a:off x="1772282" y="3533887"/>
        <a:ext cx="2390600" cy="358590"/>
      </dsp:txXfrm>
    </dsp:sp>
    <dsp:sp modelId="{540F8253-B682-43AB-8367-5496D4049994}">
      <dsp:nvSpPr>
        <dsp:cNvPr id="0" name=""/>
        <dsp:cNvSpPr/>
      </dsp:nvSpPr>
      <dsp:spPr>
        <a:xfrm>
          <a:off x="832632" y="3916391"/>
          <a:ext cx="5304886" cy="275296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6B787-4E2F-4678-A321-8B890A547725}">
      <dsp:nvSpPr>
        <dsp:cNvPr id="0" name=""/>
        <dsp:cNvSpPr/>
      </dsp:nvSpPr>
      <dsp:spPr>
        <a:xfrm>
          <a:off x="6768072" y="3550168"/>
          <a:ext cx="2390600" cy="3585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72390" rIns="72390" bIns="0" numCol="1" spcCol="1270" anchor="b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900" kern="1200" dirty="0"/>
        </a:p>
      </dsp:txBody>
      <dsp:txXfrm>
        <a:off x="6768072" y="3550168"/>
        <a:ext cx="2390600" cy="358590"/>
      </dsp:txXfrm>
    </dsp:sp>
    <dsp:sp modelId="{9DE875B6-62C1-4979-AFAC-171053AD9187}">
      <dsp:nvSpPr>
        <dsp:cNvPr id="0" name=""/>
        <dsp:cNvSpPr/>
      </dsp:nvSpPr>
      <dsp:spPr>
        <a:xfrm>
          <a:off x="6253746" y="3693533"/>
          <a:ext cx="3318082" cy="2889901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96909-D77B-4D58-A82B-D4B3F7961BB3}">
      <dsp:nvSpPr>
        <dsp:cNvPr id="0" name=""/>
        <dsp:cNvSpPr/>
      </dsp:nvSpPr>
      <dsp:spPr>
        <a:xfrm>
          <a:off x="5072206" y="3749172"/>
          <a:ext cx="4047522" cy="28853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1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>
              <a:solidFill>
                <a:schemeClr val="tx1"/>
              </a:solidFill>
            </a:rPr>
            <a:t>Le soutien à la convivialité : Des repas et activités du soir animés par l’accompagnateur. Des ateliers d’activités sociale et culturelles proposés par l’association AREVALE et le GEM TSA (au pied de la résidence)</a:t>
          </a:r>
          <a:endParaRPr lang="fr-FR" sz="700" i="1" u="none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>
              <a:solidFill>
                <a:schemeClr val="tx1"/>
              </a:solidFill>
            </a:rPr>
            <a:t>L’aide à la participation sociale et citoyenne: L’ouverture de l’habitat sur son environnement est préparée depuis plusieurs années; des activités de quartier sont déjà proposées et d’autres sont en préparation.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>
              <a:solidFill>
                <a:schemeClr val="tx1"/>
              </a:solidFill>
            </a:rPr>
            <a:t>Soutien à l’autonomie (équipe pluridisciplinaire et partenariats) individuel ou mis en commun, en cours de définition/ chaque projet.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700" i="1" u="none" kern="1200" dirty="0"/>
        </a:p>
      </dsp:txBody>
      <dsp:txXfrm>
        <a:off x="6349844" y="4533892"/>
        <a:ext cx="2706501" cy="2037250"/>
      </dsp:txXfrm>
    </dsp:sp>
    <dsp:sp modelId="{3DA3304C-7EBD-41CE-87EF-C84FEBAED616}">
      <dsp:nvSpPr>
        <dsp:cNvPr id="0" name=""/>
        <dsp:cNvSpPr/>
      </dsp:nvSpPr>
      <dsp:spPr>
        <a:xfrm>
          <a:off x="263836" y="3821467"/>
          <a:ext cx="3925542" cy="27379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1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Un duplex de 200m²; 115 m² privatifs et 85 m² collectifs + 2 terrasses 20 m² + jardin 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Espaces</a:t>
          </a:r>
          <a:r>
            <a:rPr lang="fr-FR" sz="1100" i="1" kern="1200" baseline="0" dirty="0"/>
            <a:t> privatifs : 5 studios (+/- 20 m²+ s de b privée) + une chambre de passage, adaptés aux profils sensoriels des personnes. Il s’agit de logement sociaux à faibles loyers, non meublés avec kitchenette. </a:t>
          </a:r>
          <a:endParaRPr lang="fr-FR" sz="11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Espaces communs et </a:t>
          </a:r>
          <a:r>
            <a:rPr lang="fr-FR" sz="1100" i="1" kern="1200" dirty="0">
              <a:solidFill>
                <a:schemeClr val="tx1"/>
              </a:solidFill>
            </a:rPr>
            <a:t>ressources : 85 m² alloués à la vie en collectivité dont un espace polyvalent cuisines-s à m de de 27 m² , un salon de 12m², un bureau pour l’accompagnement, 2 terrasses, le tout meublé. Un jardin </a:t>
          </a:r>
          <a:r>
            <a:rPr lang="fr-FR" sz="1100" i="1" kern="1200" dirty="0"/>
            <a:t>de 430m² partagé avec la résidence. Et le GEM TSA en </a:t>
          </a:r>
          <a:r>
            <a:rPr lang="fr-FR" sz="1100" i="1" kern="1200" dirty="0" err="1"/>
            <a:t>rez</a:t>
          </a:r>
          <a:r>
            <a:rPr lang="fr-FR" sz="1100" i="1" kern="1200" dirty="0"/>
            <a:t> de jardin.</a:t>
          </a:r>
        </a:p>
      </dsp:txBody>
      <dsp:txXfrm>
        <a:off x="323981" y="4566107"/>
        <a:ext cx="2627589" cy="1933195"/>
      </dsp:txXfrm>
    </dsp:sp>
    <dsp:sp modelId="{6A4BDC23-8D67-4F09-BD61-FA02E849D54E}">
      <dsp:nvSpPr>
        <dsp:cNvPr id="0" name=""/>
        <dsp:cNvSpPr/>
      </dsp:nvSpPr>
      <dsp:spPr>
        <a:xfrm>
          <a:off x="4981283" y="72236"/>
          <a:ext cx="4089415" cy="2671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Cet habitat s’inscrit en dehors de tout dispositif d’orientation sociale ou médicosociale, hors orientation MDPH. C’est un dispositif de droit commun.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 L’accompagnement dépend en partie de l’attribution de l’Aide à la Vie Partagée.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Les candidats auront le choix de leur accompagnement individuel (PCH- intervenants libéraux paramédicaux et médicaux)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Pour candidater il suffit d’adresser une lettre de motivation à l’association qui alors pourra envoyer une dossier de pré-inscription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Une commission d’admission aura en charge d’examiner et valider les candidatures</a:t>
          </a:r>
        </a:p>
      </dsp:txBody>
      <dsp:txXfrm>
        <a:off x="6266803" y="130931"/>
        <a:ext cx="2745200" cy="1886593"/>
      </dsp:txXfrm>
    </dsp:sp>
    <dsp:sp modelId="{8EB0B2CB-8FDE-46D0-8CD7-7A4473C32A39}">
      <dsp:nvSpPr>
        <dsp:cNvPr id="0" name=""/>
        <dsp:cNvSpPr/>
      </dsp:nvSpPr>
      <dsp:spPr>
        <a:xfrm>
          <a:off x="77728" y="199404"/>
          <a:ext cx="4202011" cy="24779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kern="1200" dirty="0"/>
            <a:t>L’entrée dans ce dispositif concerne 5 jeunes adultes ou adultes autistes désireux de prendre leur indépendance tout en étant très accompagné et souhaitant partager un projet de vie sociale.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/>
            <a:t>L'objectif est d'amener ces jeunes vers le plus d'autonomie possible en facilitant la continuité de leur parcours de vie et en soulageant leurs proche-aidants,  en favorisant :</a:t>
          </a:r>
          <a:endParaRPr lang="fr-FR" sz="11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/>
            <a:t>- le vivre ensemble par une dynamique de vie en collectivité</a:t>
          </a:r>
          <a:endParaRPr lang="fr-FR" sz="11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/>
            <a:t>- le soutien à l'autonomie</a:t>
          </a:r>
          <a:endParaRPr lang="fr-FR" sz="1100" i="1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100" i="1" u="none" kern="1200" dirty="0"/>
            <a:t>- l'insertion dans la vie du quartier déployant (liens sociaux avec le voisinage, activités dans les centre de loisir du quartier)</a:t>
          </a:r>
          <a:endParaRPr lang="fr-FR" sz="1100" i="1" kern="1200" dirty="0"/>
        </a:p>
      </dsp:txBody>
      <dsp:txXfrm>
        <a:off x="132161" y="253837"/>
        <a:ext cx="2832542" cy="1749628"/>
      </dsp:txXfrm>
    </dsp:sp>
    <dsp:sp modelId="{25F05CF1-0B0C-4D58-A5AA-E66E21599B2D}">
      <dsp:nvSpPr>
        <dsp:cNvPr id="0" name=""/>
        <dsp:cNvSpPr/>
      </dsp:nvSpPr>
      <dsp:spPr>
        <a:xfrm>
          <a:off x="2781355" y="1958636"/>
          <a:ext cx="1780002" cy="1485169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PUBLIC</a:t>
          </a:r>
        </a:p>
      </dsp:txBody>
      <dsp:txXfrm>
        <a:off x="3302706" y="2393632"/>
        <a:ext cx="1258651" cy="1050173"/>
      </dsp:txXfrm>
    </dsp:sp>
    <dsp:sp modelId="{551C5381-85BC-4F9A-A8BE-9855669FA213}">
      <dsp:nvSpPr>
        <dsp:cNvPr id="0" name=""/>
        <dsp:cNvSpPr/>
      </dsp:nvSpPr>
      <dsp:spPr>
        <a:xfrm rot="5400000">
          <a:off x="4791046" y="1811220"/>
          <a:ext cx="1485169" cy="1780002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ADMISSION</a:t>
          </a:r>
        </a:p>
      </dsp:txBody>
      <dsp:txXfrm rot="-5400000">
        <a:off x="4643630" y="2393633"/>
        <a:ext cx="1258651" cy="1050173"/>
      </dsp:txXfrm>
    </dsp:sp>
    <dsp:sp modelId="{E4DF8A62-04AD-4B00-B700-00E506A48FD1}">
      <dsp:nvSpPr>
        <dsp:cNvPr id="0" name=""/>
        <dsp:cNvSpPr/>
      </dsp:nvSpPr>
      <dsp:spPr>
        <a:xfrm rot="10800000">
          <a:off x="4643629" y="3571949"/>
          <a:ext cx="1780002" cy="1485169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PRESTATIONS</a:t>
          </a:r>
        </a:p>
      </dsp:txBody>
      <dsp:txXfrm rot="10800000">
        <a:off x="4643629" y="3571949"/>
        <a:ext cx="1258651" cy="1050173"/>
      </dsp:txXfrm>
    </dsp:sp>
    <dsp:sp modelId="{9B69129A-214B-4B29-9B02-773422F13FE5}">
      <dsp:nvSpPr>
        <dsp:cNvPr id="0" name=""/>
        <dsp:cNvSpPr/>
      </dsp:nvSpPr>
      <dsp:spPr>
        <a:xfrm rot="16200000">
          <a:off x="2928772" y="3424532"/>
          <a:ext cx="1485169" cy="1780002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TYPE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D’HABITAT</a:t>
          </a:r>
        </a:p>
      </dsp:txBody>
      <dsp:txXfrm rot="5400000">
        <a:off x="3302707" y="3571949"/>
        <a:ext cx="1258651" cy="1050173"/>
      </dsp:txXfrm>
    </dsp:sp>
    <dsp:sp modelId="{3A86CFAB-04C9-4A32-A2CE-7456E3C1D873}">
      <dsp:nvSpPr>
        <dsp:cNvPr id="0" name=""/>
        <dsp:cNvSpPr/>
      </dsp:nvSpPr>
      <dsp:spPr>
        <a:xfrm>
          <a:off x="910259" y="3369290"/>
          <a:ext cx="428909" cy="130686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FBFE062-E6C8-427E-B30A-0C0B3FB274E2}">
      <dsp:nvSpPr>
        <dsp:cNvPr id="0" name=""/>
        <dsp:cNvSpPr/>
      </dsp:nvSpPr>
      <dsp:spPr>
        <a:xfrm rot="10800000" flipH="1">
          <a:off x="7723537" y="3196371"/>
          <a:ext cx="571239" cy="273570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4D77F-07F1-4FE2-8A4F-62DC8A8B4FFA}">
      <dsp:nvSpPr>
        <dsp:cNvPr id="0" name=""/>
        <dsp:cNvSpPr/>
      </dsp:nvSpPr>
      <dsp:spPr>
        <a:xfrm>
          <a:off x="2382194" y="61506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>
        <a:off x="2382194" y="61506"/>
        <a:ext cx="2661699" cy="399254"/>
      </dsp:txXfrm>
    </dsp:sp>
    <dsp:sp modelId="{F1940CDD-38E7-4D3F-AD01-B31991D926D5}">
      <dsp:nvSpPr>
        <dsp:cNvPr id="0" name=""/>
        <dsp:cNvSpPr/>
      </dsp:nvSpPr>
      <dsp:spPr>
        <a:xfrm>
          <a:off x="1244437" y="3691507"/>
          <a:ext cx="3375115" cy="266169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DAF1F-BE13-4BE0-8FFB-DC49A64B9F7D}">
      <dsp:nvSpPr>
        <dsp:cNvPr id="0" name=""/>
        <dsp:cNvSpPr/>
      </dsp:nvSpPr>
      <dsp:spPr>
        <a:xfrm>
          <a:off x="5681965" y="61506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681965" y="61506"/>
        <a:ext cx="2661699" cy="399254"/>
      </dsp:txXfrm>
    </dsp:sp>
    <dsp:sp modelId="{CCFAF433-3D4C-4BFB-8EC6-0DD996B50EA3}">
      <dsp:nvSpPr>
        <dsp:cNvPr id="0" name=""/>
        <dsp:cNvSpPr/>
      </dsp:nvSpPr>
      <dsp:spPr>
        <a:xfrm flipH="1">
          <a:off x="6327441" y="468827"/>
          <a:ext cx="801357" cy="2661699"/>
        </a:xfrm>
        <a:prstGeom prst="rect">
          <a:avLst/>
        </a:prstGeo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2C7FA-26C8-4009-AB69-2701163FEE74}">
      <dsp:nvSpPr>
        <dsp:cNvPr id="0" name=""/>
        <dsp:cNvSpPr/>
      </dsp:nvSpPr>
      <dsp:spPr>
        <a:xfrm>
          <a:off x="1804405" y="3467764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804405" y="3467764"/>
        <a:ext cx="2661699" cy="399254"/>
      </dsp:txXfrm>
    </dsp:sp>
    <dsp:sp modelId="{540F8253-B682-43AB-8367-5496D4049994}">
      <dsp:nvSpPr>
        <dsp:cNvPr id="0" name=""/>
        <dsp:cNvSpPr/>
      </dsp:nvSpPr>
      <dsp:spPr>
        <a:xfrm>
          <a:off x="3086386" y="576068"/>
          <a:ext cx="3446635" cy="2661699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6B787-4E2F-4678-A321-8B890A547725}">
      <dsp:nvSpPr>
        <dsp:cNvPr id="0" name=""/>
        <dsp:cNvSpPr/>
      </dsp:nvSpPr>
      <dsp:spPr>
        <a:xfrm>
          <a:off x="5717725" y="3467764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717725" y="3467764"/>
        <a:ext cx="2661699" cy="399254"/>
      </dsp:txXfrm>
    </dsp:sp>
    <dsp:sp modelId="{9DE875B6-62C1-4979-AFAC-171053AD9187}">
      <dsp:nvSpPr>
        <dsp:cNvPr id="0" name=""/>
        <dsp:cNvSpPr/>
      </dsp:nvSpPr>
      <dsp:spPr>
        <a:xfrm>
          <a:off x="5760645" y="3698296"/>
          <a:ext cx="3817276" cy="266169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C96909-D77B-4D58-A82B-D4B3F7961BB3}">
      <dsp:nvSpPr>
        <dsp:cNvPr id="0" name=""/>
        <dsp:cNvSpPr/>
      </dsp:nvSpPr>
      <dsp:spPr>
        <a:xfrm>
          <a:off x="5074875" y="3787161"/>
          <a:ext cx="4069118" cy="290074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1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700" i="1" u="none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u="none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u="none" kern="1200" dirty="0">
            <a:solidFill>
              <a:schemeClr val="tx1"/>
            </a:solidFill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>
              <a:solidFill>
                <a:schemeClr val="tx1"/>
              </a:solidFill>
            </a:rPr>
            <a:t>Le soutien à la convivialité : Des repas et activités du soir animés par un animateur socio-culturel. Des ateliers d’activité sociale proposés par l’association ALVA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>
              <a:solidFill>
                <a:schemeClr val="tx1"/>
              </a:solidFill>
            </a:rPr>
            <a:t>L’aide à la participation sociale et citoyenne: Dans une optique d’ouverture de l’habitat sur son environnement, des activités de quartier le samedi seront proposées.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>
              <a:solidFill>
                <a:schemeClr val="tx1"/>
              </a:solidFill>
            </a:rPr>
            <a:t>Soutien à l’autonomie (équipe pluridisciplinaire et partenariats) Proposition de  « services à la carte » basée sur le libre choix des personnes selon les désirs et besoins de chacun : Une équipe pluridisciplinaire a été constituée à cet effet</a:t>
          </a:r>
          <a:r>
            <a:rPr lang="fr-FR" sz="1100" i="1" u="none" kern="1200" dirty="0">
              <a:solidFill>
                <a:schemeClr val="tx1"/>
              </a:solidFill>
            </a:rPr>
            <a:t>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100" i="1" u="none" kern="1200" dirty="0">
            <a:solidFill>
              <a:schemeClr val="tx1"/>
            </a:solidFill>
          </a:endParaRP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700" i="1" u="none" kern="1200" dirty="0"/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700" i="1" u="none" kern="1200" dirty="0"/>
        </a:p>
      </dsp:txBody>
      <dsp:txXfrm>
        <a:off x="6359330" y="4576068"/>
        <a:ext cx="2720942" cy="2048120"/>
      </dsp:txXfrm>
    </dsp:sp>
    <dsp:sp modelId="{3DA3304C-7EBD-41CE-87EF-C84FEBAED616}">
      <dsp:nvSpPr>
        <dsp:cNvPr id="0" name=""/>
        <dsp:cNvSpPr/>
      </dsp:nvSpPr>
      <dsp:spPr>
        <a:xfrm>
          <a:off x="60723" y="3969099"/>
          <a:ext cx="3946487" cy="27525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1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Espaces</a:t>
          </a:r>
          <a:r>
            <a:rPr lang="fr-FR" sz="1200" i="1" kern="1200" baseline="0" dirty="0"/>
            <a:t> privatifs : 6 appartements type 2 (+/-45 m²) adaptés aux profils sensoriels des personnes. Il s’agit de logement sociaux à faibles loyers, non meublés avec kitchenette ouverte sur un salon de +/-25m². Chambre et salle de bain fermée.</a:t>
          </a: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Espaces communs et ressources : 100 m² alloués à la vie en collectivité dont un espace polyvalent cuisine, salon  de 30 m² (repas collectif et détente) et une salle d’activité de 40 m² pour les temps d’animation collectives.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</dsp:txBody>
      <dsp:txXfrm>
        <a:off x="121188" y="4717711"/>
        <a:ext cx="2641611" cy="1943512"/>
      </dsp:txXfrm>
    </dsp:sp>
    <dsp:sp modelId="{6A4BDC23-8D67-4F09-BD61-FA02E849D54E}">
      <dsp:nvSpPr>
        <dsp:cNvPr id="0" name=""/>
        <dsp:cNvSpPr/>
      </dsp:nvSpPr>
      <dsp:spPr>
        <a:xfrm>
          <a:off x="4983467" y="26757"/>
          <a:ext cx="4111234" cy="28139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 dirty="0"/>
            <a:t>Cet habitat s’inscrit en dehors de tout dispositif d’orientation sociale ou médicosociale et est indépendant de toute attribution d’aide à l’autonomie.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 dirty="0"/>
            <a:t>Pour candidater il suffit d’adresser une demande motivée à l’association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400" i="1" kern="1200" dirty="0"/>
            <a:t>Une commission d’admission aura en charge d’examiner et valider les candidatures</a:t>
          </a:r>
        </a:p>
      </dsp:txBody>
      <dsp:txXfrm>
        <a:off x="6278650" y="88570"/>
        <a:ext cx="2754238" cy="1986822"/>
      </dsp:txXfrm>
    </dsp:sp>
    <dsp:sp modelId="{8EB0B2CB-8FDE-46D0-8CD7-7A4473C32A39}">
      <dsp:nvSpPr>
        <dsp:cNvPr id="0" name=""/>
        <dsp:cNvSpPr/>
      </dsp:nvSpPr>
      <dsp:spPr>
        <a:xfrm>
          <a:off x="53748" y="49005"/>
          <a:ext cx="4224432" cy="283011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kern="1200" dirty="0"/>
            <a:t>L’entrée dans ce dispositif concerne 6 jeunes adultes ou adultes autistes désireux de prendre leur indépendance tout en étant accompagné et souhaitant partager un projet de vie sociale.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/>
            <a:t>L'objectif est d'amener ces jeunes vers le plus d'autonomie possible en facilitant la continuité des parcours de vie de ces personnes et leurs proche-aidants, en favorisant :</a:t>
          </a: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/>
            <a:t>- le vivre ensemble par une dynamique de vie en collectivité</a:t>
          </a: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/>
            <a:t>- le soutien à l'autonomie</a:t>
          </a: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200" i="1" u="none" kern="1200" dirty="0"/>
            <a:t>- l'insertion dans la vie du quartier en déployant les liens sociaux, avec le voisinage </a:t>
          </a: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i="1" kern="1200" dirty="0"/>
        </a:p>
      </dsp:txBody>
      <dsp:txXfrm>
        <a:off x="115916" y="111173"/>
        <a:ext cx="2832766" cy="1998247"/>
      </dsp:txXfrm>
    </dsp:sp>
    <dsp:sp modelId="{25F05CF1-0B0C-4D58-A5AA-E66E21599B2D}">
      <dsp:nvSpPr>
        <dsp:cNvPr id="0" name=""/>
        <dsp:cNvSpPr/>
      </dsp:nvSpPr>
      <dsp:spPr>
        <a:xfrm>
          <a:off x="2771801" y="1951102"/>
          <a:ext cx="1789500" cy="1493094"/>
        </a:xfrm>
        <a:prstGeom prst="pieWedg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PUBLIC</a:t>
          </a:r>
        </a:p>
      </dsp:txBody>
      <dsp:txXfrm>
        <a:off x="3295933" y="2388419"/>
        <a:ext cx="1265368" cy="1055777"/>
      </dsp:txXfrm>
    </dsp:sp>
    <dsp:sp modelId="{551C5381-85BC-4F9A-A8BE-9855669FA213}">
      <dsp:nvSpPr>
        <dsp:cNvPr id="0" name=""/>
        <dsp:cNvSpPr/>
      </dsp:nvSpPr>
      <dsp:spPr>
        <a:xfrm rot="5400000">
          <a:off x="4792214" y="1802899"/>
          <a:ext cx="1493094" cy="1789500"/>
        </a:xfrm>
        <a:prstGeom prst="pieWedg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ADMISSION</a:t>
          </a:r>
        </a:p>
      </dsp:txBody>
      <dsp:txXfrm rot="-5400000">
        <a:off x="4644012" y="2388419"/>
        <a:ext cx="1265368" cy="1055777"/>
      </dsp:txXfrm>
    </dsp:sp>
    <dsp:sp modelId="{E4DF8A62-04AD-4B00-B700-00E506A48FD1}">
      <dsp:nvSpPr>
        <dsp:cNvPr id="0" name=""/>
        <dsp:cNvSpPr/>
      </dsp:nvSpPr>
      <dsp:spPr>
        <a:xfrm rot="10800000">
          <a:off x="4644011" y="3573023"/>
          <a:ext cx="1789500" cy="1493094"/>
        </a:xfrm>
        <a:prstGeom prst="pieWedg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PRESTATIONS</a:t>
          </a:r>
        </a:p>
      </dsp:txBody>
      <dsp:txXfrm rot="10800000">
        <a:off x="4644011" y="3573023"/>
        <a:ext cx="1265368" cy="1055777"/>
      </dsp:txXfrm>
    </dsp:sp>
    <dsp:sp modelId="{9B69129A-214B-4B29-9B02-773422F13FE5}">
      <dsp:nvSpPr>
        <dsp:cNvPr id="0" name=""/>
        <dsp:cNvSpPr/>
      </dsp:nvSpPr>
      <dsp:spPr>
        <a:xfrm rot="16200000">
          <a:off x="2920004" y="3424819"/>
          <a:ext cx="1493094" cy="1789500"/>
        </a:xfrm>
        <a:prstGeom prst="pieWedg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TYPE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b="1" kern="1200" dirty="0"/>
            <a:t>D’HABITAT</a:t>
          </a:r>
        </a:p>
      </dsp:txBody>
      <dsp:txXfrm rot="5400000">
        <a:off x="3295934" y="3573022"/>
        <a:ext cx="1265368" cy="1055777"/>
      </dsp:txXfrm>
    </dsp:sp>
    <dsp:sp modelId="{3A86CFAB-04C9-4A32-A2CE-7456E3C1D873}">
      <dsp:nvSpPr>
        <dsp:cNvPr id="0" name=""/>
        <dsp:cNvSpPr/>
      </dsp:nvSpPr>
      <dsp:spPr>
        <a:xfrm>
          <a:off x="890721" y="3369283"/>
          <a:ext cx="431198" cy="131383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FBFE062-E6C8-427E-B30A-0C0B3FB274E2}">
      <dsp:nvSpPr>
        <dsp:cNvPr id="0" name=""/>
        <dsp:cNvSpPr/>
      </dsp:nvSpPr>
      <dsp:spPr>
        <a:xfrm rot="10800000" flipH="1">
          <a:off x="7740352" y="3195441"/>
          <a:ext cx="574287" cy="275029"/>
        </a:xfrm>
        <a:prstGeom prst="circular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tint val="4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24D77F-07F1-4FE2-8A4F-62DC8A8B4FFA}">
      <dsp:nvSpPr>
        <dsp:cNvPr id="0" name=""/>
        <dsp:cNvSpPr/>
      </dsp:nvSpPr>
      <dsp:spPr>
        <a:xfrm>
          <a:off x="2382194" y="61506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>
            <a:solidFill>
              <a:srgbClr val="FF0000"/>
            </a:solidFill>
            <a:latin typeface="Calibri"/>
            <a:ea typeface="+mn-ea"/>
            <a:cs typeface="+mn-cs"/>
          </a:endParaRPr>
        </a:p>
      </dsp:txBody>
      <dsp:txXfrm>
        <a:off x="2382194" y="61506"/>
        <a:ext cx="2661699" cy="399254"/>
      </dsp:txXfrm>
    </dsp:sp>
    <dsp:sp modelId="{F1940CDD-38E7-4D3F-AD01-B31991D926D5}">
      <dsp:nvSpPr>
        <dsp:cNvPr id="0" name=""/>
        <dsp:cNvSpPr/>
      </dsp:nvSpPr>
      <dsp:spPr>
        <a:xfrm>
          <a:off x="1260487" y="3649692"/>
          <a:ext cx="3375115" cy="266169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DAF1F-BE13-4BE0-8FFB-DC49A64B9F7D}">
      <dsp:nvSpPr>
        <dsp:cNvPr id="0" name=""/>
        <dsp:cNvSpPr/>
      </dsp:nvSpPr>
      <dsp:spPr>
        <a:xfrm>
          <a:off x="5681965" y="61506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681965" y="61506"/>
        <a:ext cx="2661699" cy="399254"/>
      </dsp:txXfrm>
    </dsp:sp>
    <dsp:sp modelId="{CCFAF433-3D4C-4BFB-8EC6-0DD996B50EA3}">
      <dsp:nvSpPr>
        <dsp:cNvPr id="0" name=""/>
        <dsp:cNvSpPr/>
      </dsp:nvSpPr>
      <dsp:spPr>
        <a:xfrm flipH="1">
          <a:off x="6327441" y="468827"/>
          <a:ext cx="801357" cy="2661699"/>
        </a:xfrm>
        <a:prstGeom prst="rect">
          <a:avLst/>
        </a:prstGeom>
        <a:noFill/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2C7FA-26C8-4009-AB69-2701163FEE74}">
      <dsp:nvSpPr>
        <dsp:cNvPr id="0" name=""/>
        <dsp:cNvSpPr/>
      </dsp:nvSpPr>
      <dsp:spPr>
        <a:xfrm>
          <a:off x="1804405" y="3467764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1804405" y="3467764"/>
        <a:ext cx="2661699" cy="399254"/>
      </dsp:txXfrm>
    </dsp:sp>
    <dsp:sp modelId="{540F8253-B682-43AB-8367-5496D4049994}">
      <dsp:nvSpPr>
        <dsp:cNvPr id="0" name=""/>
        <dsp:cNvSpPr/>
      </dsp:nvSpPr>
      <dsp:spPr>
        <a:xfrm>
          <a:off x="3086386" y="576068"/>
          <a:ext cx="3446635" cy="266169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6B787-4E2F-4678-A321-8B890A547725}">
      <dsp:nvSpPr>
        <dsp:cNvPr id="0" name=""/>
        <dsp:cNvSpPr/>
      </dsp:nvSpPr>
      <dsp:spPr>
        <a:xfrm>
          <a:off x="5717725" y="3467764"/>
          <a:ext cx="2661699" cy="39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83820" rIns="83820" bIns="0" numCol="1" spcCol="1270" anchor="b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5717725" y="3467764"/>
        <a:ext cx="2661699" cy="399254"/>
      </dsp:txXfrm>
    </dsp:sp>
    <dsp:sp modelId="{9DE875B6-62C1-4979-AFAC-171053AD9187}">
      <dsp:nvSpPr>
        <dsp:cNvPr id="0" name=""/>
        <dsp:cNvSpPr/>
      </dsp:nvSpPr>
      <dsp:spPr>
        <a:xfrm>
          <a:off x="5759793" y="3672397"/>
          <a:ext cx="3817276" cy="2661699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Grid">
  <dgm:title val=""/>
  <dgm:desc val=""/>
  <dgm:catLst>
    <dgm:cat type="picture" pri="11000"/>
    <dgm:cat type="pictureconvert" pri="1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lte" val="4">
        <dgm:choose name="Name3">
          <dgm:if name="Name4" func="var" arg="dir" op="equ" val="norm">
            <dgm:alg type="snake">
              <dgm:param type="off" val="ctr"/>
              <dgm:param type="bkpt" val="fixed"/>
              <dgm:param type="bkPtFixedVal" val="2"/>
            </dgm:alg>
          </dgm:if>
          <dgm:else name="Name5">
            <dgm:alg type="snake">
              <dgm:param type="off" val="ctr"/>
              <dgm:param type="grDir" val="tR"/>
              <dgm:param type="bkpt" val="fixed"/>
              <dgm:param type="bkPtFixedVal" val="2"/>
            </dgm:alg>
          </dgm:else>
        </dgm:choose>
      </dgm:if>
      <dgm:else name="Name6">
        <dgm:choose name="Name7">
          <dgm:if name="Name8" axis="ch" ptType="node" func="cnt" op="lte" val="9">
            <dgm:choose name="Name9">
              <dgm:if name="Name10" func="var" arg="dir" op="equ" val="norm">
                <dgm:alg type="snake">
                  <dgm:param type="off" val="ctr"/>
                  <dgm:param type="bkpt" val="fixed"/>
                  <dgm:param type="bkPtFixedVal" val="3"/>
                </dgm:alg>
              </dgm:if>
              <dgm:else name="Name11">
                <dgm:alg type="snake">
                  <dgm:param type="off" val="ctr"/>
                  <dgm:param type="grDir" val="tR"/>
                  <dgm:param type="bkpt" val="fixed"/>
                  <dgm:param type="bkPtFixedVal" val="3"/>
                </dgm:alg>
              </dgm:else>
            </dgm:choose>
          </dgm:if>
          <dgm:else name="Name12">
            <dgm:choose name="Name13">
              <dgm:if name="Name14" axis="ch" ptType="node" func="cnt" op="lte" val="16">
                <dgm:choose name="Name15">
                  <dgm:if name="Name16" func="var" arg="dir" op="equ" val="norm">
                    <dgm:alg type="snake">
                      <dgm:param type="off" val="ctr"/>
                      <dgm:param type="bkpt" val="fixed"/>
                      <dgm:param type="bkPtFixedVal" val="4"/>
                    </dgm:alg>
                  </dgm:if>
                  <dgm:else name="Name17">
                    <dgm:alg type="snake">
                      <dgm:param type="off" val="ctr"/>
                      <dgm:param type="grDir" val="tR"/>
                      <dgm:param type="bkpt" val="fixed"/>
                      <dgm:param type="bkPtFixedVal" val="4"/>
                    </dgm:alg>
                  </dgm:else>
                </dgm:choose>
              </dgm:if>
              <dgm:else name="Name18">
                <dgm:choose name="Name19">
                  <dgm:if name="Name20" axis="ch" ptType="node" func="cnt" op="lte" val="25">
                    <dgm:choose name="Name21">
                      <dgm:if name="Name22" func="var" arg="dir" op="equ" val="norm">
                        <dgm:alg type="snake">
                          <dgm:param type="off" val="ctr"/>
                          <dgm:param type="bkpt" val="fixed"/>
                          <dgm:param type="bkPtFixedVal" val="5"/>
                        </dgm:alg>
                      </dgm:if>
                      <dgm:else name="Name23">
                        <dgm:alg type="snake">
                          <dgm:param type="off" val="ctr"/>
                          <dgm:param type="grDir" val="tR"/>
                          <dgm:param type="bkpt" val="fixed"/>
                          <dgm:param type="bkPtFixedVal" val="5"/>
                        </dgm:alg>
                      </dgm:else>
                    </dgm:choose>
                  </dgm:if>
                  <dgm:else name="Name24">
                    <dgm:choose name="Name25">
                      <dgm:if name="Name26" func="var" arg="dir" op="equ" val="norm">
                        <dgm:alg type="snake">
                          <dgm:param type="off" val="ctr"/>
                        </dgm:alg>
                      </dgm:if>
                      <dgm:else name="Name27">
                        <dgm:alg type="snake">
                          <dgm:param type="off" val="ctr"/>
                          <dgm:param type="grDir" val="tR"/>
                        </dgm:alg>
                      </dgm:else>
                    </dgm:choose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0.8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7568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.15"/>
          <dgm:constr type="w" for="ch" forName="rect1" refType="w"/>
          <dgm:constr type="h" for="ch" forName="rect1" refType="w"/>
          <dgm:constr type="l" for="ch" forName="rect2" refType="w" fact="0"/>
          <dgm:constr type="t" for="ch" forName="rect2" refType="h" fact="0"/>
          <dgm:constr type="w" for="ch" forName="rect2" refType="w"/>
          <dgm:constr type="h" for="ch" forName="rect2" refType="w" fact="0.15"/>
        </dgm:constrLst>
        <dgm:layoutNode name="rect2" styleLbl="revTx">
          <dgm:varLst>
            <dgm:bulletEnabled val="1"/>
          </dgm:varLst>
          <dgm:alg type="tx">
            <dgm:param type="stBulletLvl" val="3"/>
            <dgm:param type="parTxLTRAlign" val="l"/>
            <dgm:param type="parTxRTLAlign" val="r"/>
            <dgm:param type="txAnchorVert" val="b"/>
            <dgm:param type="txAnchorVertCh" val="b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"/>
            <dgm:constr type="rMarg" refType="primFontSz" fact="0.3"/>
            <dgm:constr type="tMarg" refType="primFontSz" fact="0.3"/>
            <dgm:constr type="bMarg" refType="primFontSz" fact="0"/>
            <dgm:constr type="secFontSz" refType="primFontSz" fact="0.8"/>
          </dgm:constrLst>
          <dgm:ruleLst>
            <dgm:rule type="primFontSz" val="5" fact="NaN" max="NaN"/>
          </dgm:ruleLst>
        </dgm:layoutNode>
        <dgm:layoutNode name="rect1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B351A-8B2E-4556-B8E3-4C930E03745D}" type="datetimeFigureOut">
              <a:rPr lang="fr-FR" smtClean="0"/>
              <a:t>03/06/2021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441C1-8435-432F-9359-DDED1ED4117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030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95D78-0F8D-49DB-BE5A-EA022E3DF54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4381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AE0E-CDEE-4684-A993-18568AEFF376}" type="datetime1">
              <a:rPr lang="fr-FR" smtClean="0"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669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27FDC7-6301-4633-9D4F-26E68EE1E291}" type="datetime1">
              <a:rPr lang="fr-FR" smtClean="0"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4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746D-409F-4B32-9054-8CDCCB97D145}" type="datetime1">
              <a:rPr lang="fr-FR" smtClean="0"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6479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E362C-99FA-4A3D-9FC1-31A562439931}" type="datetime1">
              <a:rPr lang="fr-FR" smtClean="0"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6878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C0DF05-29AA-42C1-BCBB-4AAE8CB30807}" type="datetime1">
              <a:rPr lang="fr-FR" smtClean="0"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670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2E312-A49B-47D3-8EF4-3F694355A925}" type="datetime1">
              <a:rPr lang="fr-FR" smtClean="0"/>
              <a:t>03/06/2021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175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0E1C6-4271-4B73-B56A-20CB9EAC8E05}" type="datetime1">
              <a:rPr lang="fr-FR" smtClean="0"/>
              <a:t>03/06/2021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309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41181-FF96-473D-AFE5-1F7CCCD13046}" type="datetime1">
              <a:rPr lang="fr-FR" smtClean="0"/>
              <a:t>03/06/2021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997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E4E4E-7790-4E71-AA1F-CC9425760842}" type="datetime1">
              <a:rPr lang="fr-FR" smtClean="0"/>
              <a:t>03/06/2021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783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0F3E7-1446-49DD-973A-35CDBA50D6E8}" type="datetime1">
              <a:rPr lang="fr-FR" smtClean="0"/>
              <a:t>03/06/2021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27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DA18-CA58-43AB-93DD-2FC6BCF35850}" type="datetime1">
              <a:rPr lang="fr-FR" smtClean="0"/>
              <a:t>03/06/2021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Assemblée Générale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2413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1D22-D37C-4935-80DF-6B7F18505E95}" type="datetime1">
              <a:rPr lang="fr-FR" smtClean="0"/>
              <a:t>03/06/2021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Assemblée Générale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8F0B5-D128-490E-9ED0-D37D8ABC60D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51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5.png"/><Relationship Id="rId3" Type="http://schemas.openxmlformats.org/officeDocument/2006/relationships/image" Target="../media/image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4.jpeg"/><Relationship Id="rId2" Type="http://schemas.openxmlformats.org/officeDocument/2006/relationships/image" Target="../media/image17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3.emf"/><Relationship Id="rId5" Type="http://schemas.openxmlformats.org/officeDocument/2006/relationships/image" Target="../media/image28.pn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1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4.jpeg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12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30.png"/><Relationship Id="rId5" Type="http://schemas.openxmlformats.org/officeDocument/2006/relationships/image" Target="../media/image28.png"/><Relationship Id="rId15" Type="http://schemas.openxmlformats.org/officeDocument/2006/relationships/image" Target="../media/image4.jpeg"/><Relationship Id="rId10" Type="http://schemas.openxmlformats.org/officeDocument/2006/relationships/image" Target="../media/image54.png"/><Relationship Id="rId4" Type="http://schemas.openxmlformats.org/officeDocument/2006/relationships/image" Target="../media/image8.png"/><Relationship Id="rId9" Type="http://schemas.openxmlformats.org/officeDocument/2006/relationships/image" Target="../media/image53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6.xml"/><Relationship Id="rId7" Type="http://schemas.openxmlformats.org/officeDocument/2006/relationships/image" Target="../media/image1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11" Type="http://schemas.openxmlformats.org/officeDocument/2006/relationships/image" Target="../media/image46.png"/><Relationship Id="rId5" Type="http://schemas.openxmlformats.org/officeDocument/2006/relationships/diagramColors" Target="../diagrams/colors7.xml"/><Relationship Id="rId15" Type="http://schemas.openxmlformats.org/officeDocument/2006/relationships/image" Target="../media/image4.jpeg"/><Relationship Id="rId10" Type="http://schemas.openxmlformats.org/officeDocument/2006/relationships/image" Target="../media/image45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7200" dirty="0"/>
              <a:t>L’habitat inclusif</a:t>
            </a:r>
            <a:br>
              <a:rPr lang="fr-FR" dirty="0"/>
            </a:br>
            <a:r>
              <a:rPr lang="fr-FR" dirty="0"/>
              <a:t>Exemples de projets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CB1EB9-A4F8-484D-AF7E-13F79360E556}"/>
              </a:ext>
            </a:extLst>
          </p:cNvPr>
          <p:cNvPicPr/>
          <p:nvPr/>
        </p:nvPicPr>
        <p:blipFill>
          <a:blip r:embed="rId2" cstate="print"/>
          <a:srcRect l="27916" t="73212" r="37203" b="4409"/>
          <a:stretch>
            <a:fillRect/>
          </a:stretch>
        </p:blipFill>
        <p:spPr bwMode="auto">
          <a:xfrm>
            <a:off x="2051720" y="2475674"/>
            <a:ext cx="4824536" cy="426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555776" y="5445224"/>
            <a:ext cx="6400800" cy="1080120"/>
          </a:xfrm>
        </p:spPr>
        <p:txBody>
          <a:bodyPr>
            <a:normAutofit/>
          </a:bodyPr>
          <a:lstStyle/>
          <a:p>
            <a:pPr algn="r"/>
            <a:r>
              <a:rPr lang="fr-FR" sz="1800" i="1" dirty="0"/>
              <a:t>Assemblée Générale de l’ARAPI</a:t>
            </a:r>
          </a:p>
          <a:p>
            <a:pPr algn="r"/>
            <a:r>
              <a:rPr lang="fr-FR" sz="1800" i="1" dirty="0"/>
              <a:t>29 mai 2021</a:t>
            </a:r>
            <a:endParaRPr lang="fr-FR" sz="2400" i="1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9" y="4509120"/>
            <a:ext cx="1622948" cy="17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0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579296" cy="4016474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fr-FR" i="1" dirty="0">
              <a:solidFill>
                <a:srgbClr val="FF0000"/>
              </a:solidFill>
            </a:endParaRPr>
          </a:p>
          <a:p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5" y="4197433"/>
            <a:ext cx="3384376" cy="6371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75" y="5573266"/>
            <a:ext cx="3682753" cy="504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32" y="2885730"/>
            <a:ext cx="4032448" cy="7866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5214" y="2470388"/>
            <a:ext cx="1831674" cy="171913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4017" y="3644808"/>
            <a:ext cx="1881527" cy="180951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6227" y="4714217"/>
            <a:ext cx="1953866" cy="1875921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1701" y="5261762"/>
            <a:ext cx="2404795" cy="8185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7200" y="105705"/>
            <a:ext cx="8510475" cy="20886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>
                <a:solidFill>
                  <a:schemeClr val="bg1"/>
                </a:solidFill>
                <a:ea typeface="Meiryo" panose="020B0604030504040204" pitchFamily="34" charset="-128"/>
                <a:cs typeface="Angsana New" panose="02020603050405020304" pitchFamily="18" charset="-34"/>
              </a:rPr>
              <a:t>L’origine : </a:t>
            </a:r>
            <a:r>
              <a:rPr lang="fr-FR" dirty="0" err="1">
                <a:solidFill>
                  <a:schemeClr val="bg1"/>
                </a:solidFill>
                <a:ea typeface="Meiryo" panose="020B0604030504040204" pitchFamily="34" charset="-128"/>
                <a:cs typeface="Angsana New" panose="02020603050405020304" pitchFamily="18" charset="-34"/>
              </a:rPr>
              <a:t>co-concevoir</a:t>
            </a:r>
            <a:r>
              <a:rPr lang="fr-FR" dirty="0">
                <a:solidFill>
                  <a:schemeClr val="bg1"/>
                </a:solidFill>
                <a:ea typeface="Meiryo" panose="020B0604030504040204" pitchFamily="34" charset="-128"/>
                <a:cs typeface="Angsana New" panose="02020603050405020304" pitchFamily="18" charset="-34"/>
              </a:rPr>
              <a:t> avec toutes les parties prenantes (élus locaux, collectivités territoriales, institutionnels, bailleurs sociaux, financeurs, réseau associatif etc..) des solutions d’accompagnement alternatives pour permettre à ces jeunes adultes d’accéder à une vie la plus autonome possible, en conjuguant accès et maintien dans le logement, accès et maintien à l’emploi, accompagnement socio-éducatifs dans la cité et GEM TSA.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A8A3933F-AB0C-43B2-BB38-80C5FC667E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6" r="10884" b="6767"/>
          <a:stretch>
            <a:fillRect/>
          </a:stretch>
        </p:blipFill>
        <p:spPr bwMode="auto">
          <a:xfrm>
            <a:off x="6128924" y="2736737"/>
            <a:ext cx="834390" cy="95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age 21" descr="Autisme sans frontière">
            <a:extLst>
              <a:ext uri="{FF2B5EF4-FFF2-40B4-BE49-F238E27FC236}">
                <a16:creationId xmlns:a16="http://schemas.microsoft.com/office/drawing/2014/main" id="{2D6C6606-E673-4FDA-AD35-00B6E4398CBD}"/>
              </a:ext>
            </a:extLst>
          </p:cNvPr>
          <p:cNvPicPr/>
          <p:nvPr/>
        </p:nvPicPr>
        <p:blipFill>
          <a:blip r:embed="rId10"/>
          <a:srcRect l="6047" r="7442"/>
          <a:stretch>
            <a:fillRect/>
          </a:stretch>
        </p:blipFill>
        <p:spPr bwMode="auto">
          <a:xfrm>
            <a:off x="6832640" y="2830739"/>
            <a:ext cx="148971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C360BDA1-9E84-44C2-A504-CFFFB5E9543B}"/>
              </a:ext>
            </a:extLst>
          </p:cNvPr>
          <p:cNvPicPr/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406987" y="2882152"/>
            <a:ext cx="40894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E955339-8099-439D-90BF-FD838F6F92B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16" y="4165652"/>
            <a:ext cx="970098" cy="78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B5B9694-DD13-4674-92B2-35953600B008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4474634" y="2972224"/>
            <a:ext cx="1512570" cy="57531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D23600D-1738-497C-9369-A03F7B39DB9C}"/>
              </a:ext>
            </a:extLst>
          </p:cNvPr>
          <p:cNvPicPr/>
          <p:nvPr/>
        </p:nvPicPr>
        <p:blipFill>
          <a:blip r:embed="rId14"/>
          <a:stretch>
            <a:fillRect/>
          </a:stretch>
        </p:blipFill>
        <p:spPr>
          <a:xfrm>
            <a:off x="4760247" y="5429154"/>
            <a:ext cx="1381760" cy="5048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7EC53E0-93B8-46BC-85EA-58D39D320B6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434" y="4241375"/>
            <a:ext cx="1143000" cy="27622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947BE2CB-6E4C-40FD-A029-5862BB7F83E9}"/>
              </a:ext>
            </a:extLst>
          </p:cNvPr>
          <p:cNvPicPr/>
          <p:nvPr/>
        </p:nvPicPr>
        <p:blipFill>
          <a:blip r:embed="rId16"/>
          <a:stretch>
            <a:fillRect/>
          </a:stretch>
        </p:blipFill>
        <p:spPr>
          <a:xfrm>
            <a:off x="6963314" y="4293064"/>
            <a:ext cx="2138050" cy="379605"/>
          </a:xfrm>
          <a:prstGeom prst="rect">
            <a:avLst/>
          </a:prstGeom>
        </p:spPr>
      </p:pic>
      <p:sp>
        <p:nvSpPr>
          <p:cNvPr id="28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352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04442365"/>
              </p:ext>
            </p:extLst>
          </p:nvPr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Session1\Desktop\inde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154302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ession1\Desktop\habitats_inclusif_pour_personnes_agees_ou_handicape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924944"/>
            <a:ext cx="1155258" cy="7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5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471769518"/>
              </p:ext>
            </p:extLst>
          </p:nvPr>
        </p:nvGraphicFramePr>
        <p:xfrm>
          <a:off x="-684584" y="188640"/>
          <a:ext cx="1036915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2270" y="3861048"/>
            <a:ext cx="1755442" cy="12961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660" y="4099384"/>
            <a:ext cx="1494661" cy="8340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568" y="1556792"/>
            <a:ext cx="1812693" cy="11521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854" y="1803643"/>
            <a:ext cx="1080120" cy="6584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1234" y="5241675"/>
            <a:ext cx="1737511" cy="11521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9909" y="5408409"/>
            <a:ext cx="1440160" cy="9853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9466" y="2947256"/>
            <a:ext cx="1774972" cy="11521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8900" y="3113990"/>
            <a:ext cx="936104" cy="818660"/>
          </a:xfrm>
          <a:prstGeom prst="rect">
            <a:avLst/>
          </a:prstGeom>
        </p:spPr>
      </p:pic>
      <p:sp>
        <p:nvSpPr>
          <p:cNvPr id="13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55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55000" lnSpcReduction="20000"/>
          </a:bodyPr>
          <a:lstStyle/>
          <a:p>
            <a:r>
              <a:rPr lang="fr-FR" i="1" dirty="0"/>
              <a:t>Nos futurs habitants signeront un bail de droit commun à l’entrée dans cet habitat. Ils pourront rester autant qu’il le souhaitent. Une charte du vivre ensemble sera préparé et signé par tous.</a:t>
            </a:r>
          </a:p>
          <a:p>
            <a:endParaRPr lang="fr-FR" i="1" dirty="0"/>
          </a:p>
          <a:p>
            <a:r>
              <a:rPr lang="fr-FR" i="1" dirty="0"/>
              <a:t>Des dispositifs de suivi d’évolution sont prévus, en coordination avec le CRA qui évalue leur besoin en accompagnement pour leur entrée dans leur studio.</a:t>
            </a:r>
          </a:p>
          <a:p>
            <a:pPr marL="0" indent="0">
              <a:buNone/>
            </a:pPr>
            <a:r>
              <a:rPr lang="fr-FR" i="1" dirty="0"/>
              <a:t> </a:t>
            </a:r>
          </a:p>
          <a:p>
            <a:pPr lvl="0" fontAlgn="base"/>
            <a:r>
              <a:rPr lang="fr-FR" i="1" dirty="0"/>
              <a:t>Des bilans d’étapes sont prévus avec les professionnels d’AREVALE et le CRA dans le cadre d’un projet personnalisé pour chaque habitant.  </a:t>
            </a:r>
          </a:p>
          <a:p>
            <a:endParaRPr lang="fr-FR" i="1" dirty="0"/>
          </a:p>
          <a:p>
            <a:pPr lvl="0" fontAlgn="base"/>
            <a:r>
              <a:rPr lang="fr-FR" i="1" dirty="0"/>
              <a:t>Un comité de pilotage composé des professionnels d’AREVALE, du service habitat inclusif de la Métropole de Lyon, du bailleur social, et du CRA suivra le dispositif tous les 3 à 6 mois, en coordination avec l’animateur.</a:t>
            </a:r>
          </a:p>
          <a:p>
            <a:pPr lvl="0" fontAlgn="base"/>
            <a:endParaRPr lang="fr-FR" i="1" dirty="0"/>
          </a:p>
          <a:p>
            <a:pPr lvl="0" fontAlgn="base"/>
            <a:r>
              <a:rPr lang="fr-FR" i="1" dirty="0"/>
              <a:t>Ce premier projet devrait essaimer dans des locaux plus grands, peut-être plus en périphérie de Lyon. Les bailleurs sociaux et les collectivités territoriales étant plus sensibilisés à ce concept « semblent » s’ouvrir à la négociation. </a:t>
            </a:r>
          </a:p>
          <a:p>
            <a:pPr marL="457200" lvl="1" indent="0" fontAlgn="base">
              <a:buNone/>
            </a:pPr>
            <a:endParaRPr lang="fr-FR" i="1" dirty="0"/>
          </a:p>
          <a:p>
            <a:endParaRPr lang="fr-FR" i="1" dirty="0"/>
          </a:p>
        </p:txBody>
      </p:sp>
      <p:sp>
        <p:nvSpPr>
          <p:cNvPr id="5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224136" cy="12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228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60032" y="49411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566013"/>
            <a:ext cx="8928992" cy="5040560"/>
          </a:xfrm>
          <a:prstGeom prst="rect">
            <a:avLst/>
          </a:prstGeom>
        </p:spPr>
      </p:pic>
      <p:sp>
        <p:nvSpPr>
          <p:cNvPr id="5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07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060848"/>
            <a:ext cx="8579296" cy="4608512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fr-FR" i="1" dirty="0">
              <a:solidFill>
                <a:srgbClr val="FF0000"/>
              </a:solidFill>
            </a:endParaRPr>
          </a:p>
          <a:p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815" y="4197433"/>
            <a:ext cx="3384376" cy="63714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075" y="5573266"/>
            <a:ext cx="3682753" cy="504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42" y="2899487"/>
            <a:ext cx="4032448" cy="78662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1008" y="2469172"/>
            <a:ext cx="1831674" cy="171913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4908" y="2920660"/>
            <a:ext cx="863874" cy="80382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4017" y="3644808"/>
            <a:ext cx="1881527" cy="180951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763" y="4168814"/>
            <a:ext cx="1072499" cy="71493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6116" y="3999280"/>
            <a:ext cx="1170607" cy="71493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1077" y="2786950"/>
            <a:ext cx="1022496" cy="92429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6227" y="4714217"/>
            <a:ext cx="1953866" cy="18759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2325" y="4118620"/>
            <a:ext cx="1772948" cy="637145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76056" y="5563313"/>
            <a:ext cx="1224136" cy="55682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31701" y="5261762"/>
            <a:ext cx="2404795" cy="8185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7200" y="105705"/>
            <a:ext cx="8510475" cy="208867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ngsana New" panose="02020603050405020304" pitchFamily="18" charset="-34"/>
              </a:rPr>
              <a:t>L’origine : co-construire avec toutes les parties prenantes (élus locaux, collectivités territoriales, institutionnels, financeurs, réseau associatif etc..) des solutions d’accompagnement alternatives pour permettre à ces jeunes adultes d’accéder à une vie la plus autonome possible, en conjuguant accès et maintien dans le logement, accès et maintien à l’emploi, accompagnement socio-éducatifs.</a:t>
            </a:r>
          </a:p>
        </p:txBody>
      </p:sp>
      <p:sp>
        <p:nvSpPr>
          <p:cNvPr id="21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51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846056117"/>
              </p:ext>
            </p:extLst>
          </p:nvPr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Session1\Desktop\inde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154302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ession1\Desktop\habitats_inclusif_pour_personnes_agees_ou_handicape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924944"/>
            <a:ext cx="1155258" cy="7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39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88816996"/>
              </p:ext>
            </p:extLst>
          </p:nvPr>
        </p:nvGraphicFramePr>
        <p:xfrm>
          <a:off x="-684584" y="188640"/>
          <a:ext cx="1036915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Imag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2270" y="3861048"/>
            <a:ext cx="1755442" cy="129614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2660" y="4099384"/>
            <a:ext cx="1494661" cy="8340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0568" y="1556792"/>
            <a:ext cx="1812693" cy="11521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6854" y="1803643"/>
            <a:ext cx="1080120" cy="65842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1234" y="5241675"/>
            <a:ext cx="1737511" cy="115212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52660" y="5395527"/>
            <a:ext cx="1440160" cy="98539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9466" y="2947256"/>
            <a:ext cx="1774972" cy="115212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8900" y="3113990"/>
            <a:ext cx="936104" cy="818660"/>
          </a:xfrm>
          <a:prstGeom prst="rect">
            <a:avLst/>
          </a:prstGeom>
        </p:spPr>
      </p:pic>
      <p:sp>
        <p:nvSpPr>
          <p:cNvPr id="13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05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0000" lnSpcReduction="20000"/>
          </a:bodyPr>
          <a:lstStyle/>
          <a:p>
            <a:r>
              <a:rPr lang="fr-FR" i="1" dirty="0"/>
              <a:t>Nos futurs habitants signeront un bail de droit commun à l’entrée dans cet habitat. Pour autant il s’agit bien de logements de transition pour permettre l’autonomie et sécuriser les parcours (l’idée est 3 années). </a:t>
            </a:r>
          </a:p>
          <a:p>
            <a:endParaRPr lang="fr-FR" i="1" dirty="0"/>
          </a:p>
          <a:p>
            <a:r>
              <a:rPr lang="fr-FR" i="1" dirty="0"/>
              <a:t>Des dispositifs de suivi d’évolution sont prévus.</a:t>
            </a:r>
          </a:p>
          <a:p>
            <a:pPr marL="0" indent="0">
              <a:buNone/>
            </a:pPr>
            <a:r>
              <a:rPr lang="fr-FR" i="1" dirty="0"/>
              <a:t> </a:t>
            </a:r>
          </a:p>
          <a:p>
            <a:pPr lvl="0" fontAlgn="base"/>
            <a:r>
              <a:rPr lang="fr-FR" i="1" dirty="0"/>
              <a:t>Suivi d’évolution et bilans d’étapes par un psychiatre et une équipe pluridisciplinaire sur l’effet de l’accompagnement dans le cadre d’un projet personnalisé pour chaque habitant.  </a:t>
            </a:r>
          </a:p>
          <a:p>
            <a:endParaRPr lang="fr-FR" i="1" dirty="0"/>
          </a:p>
          <a:p>
            <a:pPr lvl="0" fontAlgn="base"/>
            <a:r>
              <a:rPr lang="fr-FR" i="1" dirty="0"/>
              <a:t>Suivi d’évaluation du dispositif  par un ingénieur psycho-social</a:t>
            </a:r>
          </a:p>
          <a:p>
            <a:pPr marL="0" indent="0">
              <a:buNone/>
            </a:pPr>
            <a:r>
              <a:rPr lang="fr-FR" i="1" dirty="0"/>
              <a:t>     sur l’effet du type d’habitat, de ses animations, ateliers, activités  </a:t>
            </a:r>
          </a:p>
          <a:p>
            <a:pPr marL="457200" lvl="1" indent="0" fontAlgn="base">
              <a:buNone/>
            </a:pPr>
            <a:endParaRPr lang="fr-FR" i="1" dirty="0"/>
          </a:p>
          <a:p>
            <a:endParaRPr lang="fr-FR" i="1" dirty="0"/>
          </a:p>
        </p:txBody>
      </p:sp>
      <p:sp>
        <p:nvSpPr>
          <p:cNvPr id="5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224136" cy="12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159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fr-FR" dirty="0"/>
              <a:t>Eléments clés…</a:t>
            </a:r>
          </a:p>
        </p:txBody>
      </p:sp>
      <p:sp>
        <p:nvSpPr>
          <p:cNvPr id="4" name="Ellipse 3"/>
          <p:cNvSpPr/>
          <p:nvPr/>
        </p:nvSpPr>
        <p:spPr>
          <a:xfrm>
            <a:off x="2915619" y="1772816"/>
            <a:ext cx="4320480" cy="3960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200" dirty="0"/>
              <a:t>HABITAT INCLUSIF</a:t>
            </a:r>
          </a:p>
          <a:p>
            <a:pPr algn="ctr"/>
            <a:endParaRPr lang="fr-FR" sz="5400" dirty="0"/>
          </a:p>
          <a:p>
            <a:pPr algn="ctr"/>
            <a:endParaRPr lang="fr-FR" sz="5400" dirty="0"/>
          </a:p>
        </p:txBody>
      </p:sp>
      <p:pic>
        <p:nvPicPr>
          <p:cNvPr id="5" name="Picture 2" descr="C:\Users\Session1\Desktop\in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55" y="3821039"/>
            <a:ext cx="1872208" cy="124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85812" y="1367287"/>
            <a:ext cx="2198958" cy="1944216"/>
            <a:chOff x="251520" y="1440161"/>
            <a:chExt cx="1176621" cy="118286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Ellipse 6"/>
            <p:cNvSpPr/>
            <p:nvPr/>
          </p:nvSpPr>
          <p:spPr>
            <a:xfrm>
              <a:off x="251520" y="1440161"/>
              <a:ext cx="1176621" cy="11828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8" name="Ellipse 4"/>
            <p:cNvSpPr/>
            <p:nvPr/>
          </p:nvSpPr>
          <p:spPr>
            <a:xfrm>
              <a:off x="487798" y="1613388"/>
              <a:ext cx="768030" cy="77445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566" tIns="15240" rIns="756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Complémentaire à l’offre médico-sociale </a:t>
              </a: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86168" y="3032956"/>
            <a:ext cx="2000174" cy="1656184"/>
            <a:chOff x="251520" y="1440161"/>
            <a:chExt cx="1176621" cy="118286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0" name="Ellipse 9"/>
            <p:cNvSpPr/>
            <p:nvPr/>
          </p:nvSpPr>
          <p:spPr>
            <a:xfrm>
              <a:off x="251520" y="1440161"/>
              <a:ext cx="1176621" cy="11828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1" name="Ellipse 4"/>
            <p:cNvSpPr/>
            <p:nvPr/>
          </p:nvSpPr>
          <p:spPr>
            <a:xfrm>
              <a:off x="468712" y="1639103"/>
              <a:ext cx="787117" cy="81069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566" tIns="15240" rIns="756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Lieu de vie intégré dans la Cité</a:t>
              </a: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5690127" y="621400"/>
            <a:ext cx="1795800" cy="1667077"/>
            <a:chOff x="7240695" y="1601660"/>
            <a:chExt cx="1795800" cy="1667077"/>
          </a:xfrm>
          <a:solidFill>
            <a:srgbClr val="92D050"/>
          </a:solidFill>
        </p:grpSpPr>
        <p:sp>
          <p:nvSpPr>
            <p:cNvPr id="16" name="Ellipse 15"/>
            <p:cNvSpPr/>
            <p:nvPr/>
          </p:nvSpPr>
          <p:spPr>
            <a:xfrm>
              <a:off x="7240695" y="1601660"/>
              <a:ext cx="1795800" cy="166707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Ellipse 4"/>
            <p:cNvSpPr/>
            <p:nvPr/>
          </p:nvSpPr>
          <p:spPr>
            <a:xfrm>
              <a:off x="7545950" y="1845798"/>
              <a:ext cx="1152129" cy="117880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986" tIns="15240" rIns="998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Projet de vie sociale et partagée</a:t>
              </a: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6421102" y="1772816"/>
            <a:ext cx="1795800" cy="1667077"/>
            <a:chOff x="7240695" y="1601660"/>
            <a:chExt cx="1795800" cy="1667077"/>
          </a:xfrm>
          <a:solidFill>
            <a:srgbClr val="92D050"/>
          </a:solidFill>
        </p:grpSpPr>
        <p:sp>
          <p:nvSpPr>
            <p:cNvPr id="19" name="Ellipse 18"/>
            <p:cNvSpPr/>
            <p:nvPr/>
          </p:nvSpPr>
          <p:spPr>
            <a:xfrm>
              <a:off x="7240695" y="1601660"/>
              <a:ext cx="1795800" cy="166707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0" name="Ellipse 4"/>
            <p:cNvSpPr/>
            <p:nvPr/>
          </p:nvSpPr>
          <p:spPr>
            <a:xfrm>
              <a:off x="7545224" y="1901925"/>
              <a:ext cx="1242475" cy="10665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986" tIns="15240" rIns="998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Mode d’habitat regroupé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1915532" y="2339395"/>
            <a:ext cx="1864183" cy="1656184"/>
            <a:chOff x="251520" y="1440161"/>
            <a:chExt cx="1176621" cy="118286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22" name="Ellipse 21"/>
            <p:cNvSpPr/>
            <p:nvPr/>
          </p:nvSpPr>
          <p:spPr>
            <a:xfrm>
              <a:off x="251520" y="1440161"/>
              <a:ext cx="1176621" cy="11828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3" name="Ellipse 4"/>
            <p:cNvSpPr/>
            <p:nvPr/>
          </p:nvSpPr>
          <p:spPr>
            <a:xfrm>
              <a:off x="470669" y="1652651"/>
              <a:ext cx="730225" cy="79714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566" tIns="15240" rIns="756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Lieu de vie ordinaire</a:t>
              </a: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6448968" y="4357384"/>
            <a:ext cx="1795800" cy="1667077"/>
            <a:chOff x="7240695" y="1601660"/>
            <a:chExt cx="1795800" cy="166707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5" name="Ellipse 24"/>
            <p:cNvSpPr/>
            <p:nvPr/>
          </p:nvSpPr>
          <p:spPr>
            <a:xfrm>
              <a:off x="7240695" y="1601660"/>
              <a:ext cx="1795800" cy="166707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6" name="Ellipse 4"/>
            <p:cNvSpPr/>
            <p:nvPr/>
          </p:nvSpPr>
          <p:spPr>
            <a:xfrm>
              <a:off x="7574221" y="1916111"/>
              <a:ext cx="1127240" cy="11084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986" tIns="15240" rIns="998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Projet durabl</a:t>
              </a:r>
              <a:r>
                <a:rPr lang="fr-FR" sz="1600" dirty="0"/>
                <a:t>e et individualisé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kern="1200" dirty="0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5363891" y="5190923"/>
            <a:ext cx="1795800" cy="1667077"/>
            <a:chOff x="7240695" y="1601660"/>
            <a:chExt cx="1795800" cy="166707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8" name="Ellipse 27"/>
            <p:cNvSpPr/>
            <p:nvPr/>
          </p:nvSpPr>
          <p:spPr>
            <a:xfrm>
              <a:off x="7240695" y="1601660"/>
              <a:ext cx="1795800" cy="1667077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29" name="Ellipse 4"/>
            <p:cNvSpPr/>
            <p:nvPr/>
          </p:nvSpPr>
          <p:spPr>
            <a:xfrm>
              <a:off x="7558621" y="1916711"/>
              <a:ext cx="1159947" cy="10369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9986" tIns="15240" rIns="998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Libre choix</a:t>
              </a:r>
            </a:p>
          </p:txBody>
        </p:sp>
      </p:grpSp>
      <p:grpSp>
        <p:nvGrpSpPr>
          <p:cNvPr id="30" name="Groupe 29"/>
          <p:cNvGrpSpPr/>
          <p:nvPr/>
        </p:nvGrpSpPr>
        <p:grpSpPr>
          <a:xfrm>
            <a:off x="1835499" y="3821039"/>
            <a:ext cx="1864183" cy="1656184"/>
            <a:chOff x="251520" y="1440161"/>
            <a:chExt cx="1176621" cy="118286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1" name="Ellipse 30"/>
            <p:cNvSpPr/>
            <p:nvPr/>
          </p:nvSpPr>
          <p:spPr>
            <a:xfrm>
              <a:off x="251520" y="1440161"/>
              <a:ext cx="1176621" cy="1182866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2" name="Ellipse 4"/>
            <p:cNvSpPr/>
            <p:nvPr/>
          </p:nvSpPr>
          <p:spPr>
            <a:xfrm>
              <a:off x="470669" y="1652651"/>
              <a:ext cx="730225" cy="79714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7566" tIns="15240" rIns="7566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kern="1200" dirty="0"/>
                <a:t>Souplesse</a:t>
              </a:r>
            </a:p>
          </p:txBody>
        </p:sp>
      </p:grp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-45397" y="6360385"/>
            <a:ext cx="2333250" cy="365125"/>
          </a:xfrm>
        </p:spPr>
        <p:txBody>
          <a:bodyPr/>
          <a:lstStyle/>
          <a:p>
            <a:r>
              <a:rPr lang="fr-FR" dirty="0"/>
              <a:t>Assemblée Générale</a:t>
            </a:r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3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25306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/>
              <a:t>Quatre </a:t>
            </a:r>
            <a:r>
              <a:rPr lang="fr-FR" dirty="0" err="1"/>
              <a:t>principauxaxes</a:t>
            </a:r>
            <a:endParaRPr lang="fr-FR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3827432690"/>
              </p:ext>
            </p:extLst>
          </p:nvPr>
        </p:nvGraphicFramePr>
        <p:xfrm>
          <a:off x="179512" y="260648"/>
          <a:ext cx="8712968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7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772400" cy="1362075"/>
          </a:xfrm>
        </p:spPr>
        <p:txBody>
          <a:bodyPr>
            <a:normAutofit fontScale="90000"/>
          </a:bodyPr>
          <a:lstStyle/>
          <a:p>
            <a:r>
              <a:rPr lang="fr-FR" dirty="0"/>
              <a:t>Présentation du projet </a:t>
            </a:r>
            <a:br>
              <a:rPr lang="fr-FR" dirty="0"/>
            </a:br>
            <a:r>
              <a:rPr lang="fr-FR" dirty="0"/>
              <a:t>« Habitat inclusif Les Genets d’Or »</a:t>
            </a:r>
          </a:p>
        </p:txBody>
      </p:sp>
      <p:sp>
        <p:nvSpPr>
          <p:cNvPr id="5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65" y="5256825"/>
            <a:ext cx="2494225" cy="110356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20734"/>
            <a:ext cx="6028428" cy="327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13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4704" y="1700808"/>
            <a:ext cx="8579296" cy="4659577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fr-FR" i="1" dirty="0">
              <a:solidFill>
                <a:srgbClr val="FF0000"/>
              </a:solidFill>
            </a:endParaRPr>
          </a:p>
          <a:p>
            <a:endParaRPr lang="fr-FR" i="1" dirty="0">
              <a:solidFill>
                <a:srgbClr val="FF0000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07" y="5779697"/>
            <a:ext cx="3682753" cy="50405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562" y="1124743"/>
            <a:ext cx="4032448" cy="78662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379" y="5488922"/>
            <a:ext cx="2404795" cy="81850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457200" y="0"/>
            <a:ext cx="8510475" cy="11247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ngsana New" panose="02020603050405020304" pitchFamily="18" charset="-34"/>
              </a:rPr>
              <a:t>L’origine :</a:t>
            </a:r>
            <a:r>
              <a:rPr lang="fr-FR" dirty="0">
                <a:solidFill>
                  <a:schemeClr val="bg1"/>
                </a:solidFill>
                <a:ea typeface="Meiryo" panose="020B0604030504040204" pitchFamily="34" charset="-128"/>
                <a:cs typeface="Angsana New" panose="02020603050405020304" pitchFamily="18" charset="-34"/>
              </a:rPr>
              <a:t> </a:t>
            </a:r>
            <a:r>
              <a:rPr lang="fr-FR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ngsana New" panose="02020603050405020304" pitchFamily="18" charset="-34"/>
              </a:rPr>
              <a:t>Réponse à un appel à projet lancé par l’ARS Bretagne en novembre 2019. </a:t>
            </a:r>
          </a:p>
          <a:p>
            <a:pPr algn="just"/>
            <a:r>
              <a:rPr lang="fr-FR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ngsana New" panose="02020603050405020304" pitchFamily="18" charset="-34"/>
              </a:rPr>
              <a:t>Démarrage en aout 2020</a:t>
            </a:r>
          </a:p>
          <a:p>
            <a:pPr algn="just"/>
            <a:r>
              <a:rPr lang="fr-FR" dirty="0">
                <a:solidFill>
                  <a:schemeClr val="bg1"/>
                </a:solidFill>
                <a:latin typeface="Meiryo" panose="020B0604030504040204" pitchFamily="34" charset="-128"/>
                <a:ea typeface="Meiryo" panose="020B0604030504040204" pitchFamily="34" charset="-128"/>
                <a:cs typeface="Angsana New" panose="02020603050405020304" pitchFamily="18" charset="-34"/>
              </a:rPr>
              <a:t>Obtention d’une subvention pour 7 logements (5700€ par « habitant »)</a:t>
            </a:r>
          </a:p>
        </p:txBody>
      </p:sp>
      <p:sp>
        <p:nvSpPr>
          <p:cNvPr id="28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314" y="5574163"/>
            <a:ext cx="1293588" cy="786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58641"/>
            <a:ext cx="2984411" cy="13204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428" y="1828106"/>
            <a:ext cx="1033164" cy="14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333" y="1911368"/>
            <a:ext cx="1683137" cy="111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031" y="3733640"/>
            <a:ext cx="2028811" cy="9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11" y="3888580"/>
            <a:ext cx="1538230" cy="6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46" y="3733640"/>
            <a:ext cx="1614554" cy="9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981" y="3788453"/>
            <a:ext cx="190976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0960" y="3913308"/>
            <a:ext cx="3384376" cy="63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1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567621690"/>
              </p:ext>
            </p:extLst>
          </p:nvPr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C:\Users\Session1\Desktop\index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24944"/>
            <a:ext cx="154302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ession1\Desktop\habitats_inclusif_pour_personnes_agees_ou_handicapee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924944"/>
            <a:ext cx="1155258" cy="7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901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071988726"/>
              </p:ext>
            </p:extLst>
          </p:nvPr>
        </p:nvGraphicFramePr>
        <p:xfrm>
          <a:off x="-684584" y="188640"/>
          <a:ext cx="10369152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80234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fr-FR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164289"/>
            <a:ext cx="8568952" cy="5119999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Finaliser l’aménagement du local commun en vue d’une utilisation effective courant juin</a:t>
            </a:r>
          </a:p>
          <a:p>
            <a:r>
              <a:rPr lang="fr-FR" dirty="0"/>
              <a:t>Intégration d’une 8</a:t>
            </a:r>
            <a:r>
              <a:rPr lang="fr-FR" baseline="30000" dirty="0"/>
              <a:t>ème</a:t>
            </a:r>
            <a:r>
              <a:rPr lang="fr-FR" dirty="0"/>
              <a:t> personne mi-juin, et d’une 9</a:t>
            </a:r>
            <a:r>
              <a:rPr lang="fr-FR" baseline="30000" dirty="0"/>
              <a:t>ème</a:t>
            </a:r>
            <a:r>
              <a:rPr lang="fr-FR" dirty="0"/>
              <a:t>  à partir du second semestre</a:t>
            </a:r>
          </a:p>
          <a:p>
            <a:r>
              <a:rPr lang="fr-FR" dirty="0"/>
              <a:t>Partage d’un fourgon avec le GEM </a:t>
            </a:r>
            <a:r>
              <a:rPr lang="fr-FR" dirty="0" err="1"/>
              <a:t>Ehanva</a:t>
            </a:r>
            <a:endParaRPr lang="fr-FR" dirty="0"/>
          </a:p>
          <a:p>
            <a:r>
              <a:rPr lang="fr-FR" dirty="0"/>
              <a:t>Formation en sport adapté en septembre pour les animateurs habitat inclusif + GEM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/>
              <a:t>Proposer toute une palette de formules différentes en fonction des besoins des personnes (9 projets d’habitats inclusifs soumis au CD 29 dans le cadre d’un AMI en cours)</a:t>
            </a:r>
          </a:p>
        </p:txBody>
      </p:sp>
      <p:sp>
        <p:nvSpPr>
          <p:cNvPr id="5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0"/>
            <a:ext cx="1224136" cy="124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0971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4860032" y="4941168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CD0C45-9E55-4A75-A9C2-A29FD564DDDB}"/>
              </a:ext>
            </a:extLst>
          </p:cNvPr>
          <p:cNvPicPr/>
          <p:nvPr/>
        </p:nvPicPr>
        <p:blipFill rotWithShape="1">
          <a:blip r:embed="rId2"/>
          <a:srcRect l="26124" t="24888" r="41579" b="23966"/>
          <a:stretch/>
        </p:blipFill>
        <p:spPr bwMode="auto">
          <a:xfrm>
            <a:off x="6084168" y="505799"/>
            <a:ext cx="2484276" cy="22129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953537B-293E-41CE-A02D-31F633C4C297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35018"/>
            <a:ext cx="4825245" cy="321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logo-arevale">
            <a:extLst>
              <a:ext uri="{FF2B5EF4-FFF2-40B4-BE49-F238E27FC236}">
                <a16:creationId xmlns:a16="http://schemas.microsoft.com/office/drawing/2014/main" id="{C054FAF6-DAFF-4104-A071-2B4D41ED6F7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1612" y="4941168"/>
            <a:ext cx="1366540" cy="85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EF92BCC-FA5B-49BB-9D99-B58499673177}"/>
              </a:ext>
            </a:extLst>
          </p:cNvPr>
          <p:cNvSpPr/>
          <p:nvPr/>
        </p:nvSpPr>
        <p:spPr>
          <a:xfrm>
            <a:off x="683568" y="3460173"/>
            <a:ext cx="4824000" cy="234509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25F74C6B-3CF4-4B28-872A-776C08F5C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848" y="3933292"/>
            <a:ext cx="4000207" cy="151193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1000"/>
              </a:spcAft>
            </a:pPr>
            <a:r>
              <a:rPr lang="fr-FR" sz="26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 habitat partagé et accompagné pour personnes autistes</a:t>
            </a:r>
            <a:endParaRPr lang="fr-FR" sz="26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fr-FR" sz="2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spcAft>
                <a:spcPts val="1000"/>
              </a:spcAft>
            </a:pPr>
            <a:r>
              <a:rPr lang="fr-FR" sz="2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1EA6D5B-55EF-44EA-A86C-A8B66ACD0467}"/>
              </a:ext>
            </a:extLst>
          </p:cNvPr>
          <p:cNvSpPr txBox="1"/>
          <p:nvPr/>
        </p:nvSpPr>
        <p:spPr>
          <a:xfrm>
            <a:off x="2267744" y="5373216"/>
            <a:ext cx="3419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ea typeface="Times New Roman" panose="02020603050405020304" pitchFamily="18" charset="0"/>
              </a:rPr>
              <a:t>présentation Mireille Lemahieu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EC843F-B07E-407A-B165-6074CB9451EE}"/>
              </a:ext>
            </a:extLst>
          </p:cNvPr>
          <p:cNvSpPr txBox="1"/>
          <p:nvPr/>
        </p:nvSpPr>
        <p:spPr>
          <a:xfrm>
            <a:off x="755576" y="3487911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>
                <a:effectLst/>
                <a:ea typeface="Times New Roman" panose="02020603050405020304" pitchFamily="18" charset="0"/>
              </a:rPr>
              <a:t>Visio conférence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4F6708E-A301-4D74-8B22-ED8FF65A5134}"/>
              </a:ext>
            </a:extLst>
          </p:cNvPr>
          <p:cNvSpPr txBox="1"/>
          <p:nvPr/>
        </p:nvSpPr>
        <p:spPr>
          <a:xfrm>
            <a:off x="5940152" y="3235623"/>
            <a:ext cx="28083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dirty="0">
                <a:effectLst/>
                <a:ea typeface="Times New Roman" panose="02020603050405020304" pitchFamily="18" charset="0"/>
              </a:rPr>
              <a:t>Assemblée Générale ARAPI</a:t>
            </a:r>
          </a:p>
          <a:p>
            <a:pPr algn="ctr"/>
            <a:r>
              <a:rPr lang="fr-FR" sz="2200" b="1" dirty="0">
                <a:effectLst/>
                <a:ea typeface="Times New Roman" panose="02020603050405020304" pitchFamily="18" charset="0"/>
              </a:rPr>
              <a:t>du 29 mai 2021</a:t>
            </a:r>
            <a:endParaRPr lang="fr-FR" sz="2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12" name="Espace réservé du pied de page 2"/>
          <p:cNvSpPr txBox="1">
            <a:spLocks/>
          </p:cNvSpPr>
          <p:nvPr/>
        </p:nvSpPr>
        <p:spPr>
          <a:xfrm>
            <a:off x="-45397" y="6360385"/>
            <a:ext cx="2333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Assemblée Générale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D8C39CF-3528-4552-9AA5-733A1DD49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499" y="6253270"/>
            <a:ext cx="521847" cy="56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3853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3949</TotalTime>
  <Words>1591</Words>
  <Application>Microsoft Office PowerPoint</Application>
  <PresentationFormat>Affichage à l'écran (4:3)</PresentationFormat>
  <Paragraphs>136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2" baseType="lpstr">
      <vt:lpstr>Meiryo</vt:lpstr>
      <vt:lpstr>Arial</vt:lpstr>
      <vt:lpstr>Calibri</vt:lpstr>
      <vt:lpstr>Thème Office</vt:lpstr>
      <vt:lpstr>L’habitat inclusif Exemples de projets</vt:lpstr>
      <vt:lpstr>Eléments clés…</vt:lpstr>
      <vt:lpstr>Quatre principauxaxes</vt:lpstr>
      <vt:lpstr>Présentation du projet  « Habitat inclusif Les Genets d’Or »</vt:lpstr>
      <vt:lpstr>Présentation PowerPoint</vt:lpstr>
      <vt:lpstr>Présentation PowerPoint</vt:lpstr>
      <vt:lpstr>Présentation PowerPoint</vt:lpstr>
      <vt:lpstr>Perspectives</vt:lpstr>
      <vt:lpstr>Présentation PowerPoint</vt:lpstr>
      <vt:lpstr>Présentation PowerPoint</vt:lpstr>
      <vt:lpstr>Présentation PowerPoint</vt:lpstr>
      <vt:lpstr>Présentation PowerPoint</vt:lpstr>
      <vt:lpstr>Perspectives</vt:lpstr>
      <vt:lpstr>Présentation PowerPoint</vt:lpstr>
      <vt:lpstr>Présentation PowerPoint</vt:lpstr>
      <vt:lpstr>Présentation PowerPoint</vt:lpstr>
      <vt:lpstr>Présentation PowerPoint</vt:lpstr>
      <vt:lpstr>Perspectives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L’habitat inclusif Exemples de projets</dc:title>
  <dc:creator>Utilisateur Windows</dc:creator>
  <cp:lastModifiedBy>Viou Sylvie Sefsaf Clerc</cp:lastModifiedBy>
  <cp:revision>30</cp:revision>
  <dcterms:created xsi:type="dcterms:W3CDTF">2021-05-09T08:44:38Z</dcterms:created>
  <dcterms:modified xsi:type="dcterms:W3CDTF">2021-06-03T08:19:44Z</dcterms:modified>
</cp:coreProperties>
</file>